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ED5"/>
    <a:srgbClr val="0099CC"/>
    <a:srgbClr val="33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0F255-EAFE-44B9-B89E-BF7838D31390}" v="37" dt="2019-04-10T08:07:40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4E10F255-EAFE-44B9-B89E-BF7838D31390}"/>
    <pc:docChg chg="undo custSel mod addSld delSld modSld">
      <pc:chgData name="LEOPOLDINA Vitković" userId="de5d8406-09fa-41fa-8d28-8a7ba852ce89" providerId="ADAL" clId="{4E10F255-EAFE-44B9-B89E-BF7838D31390}" dt="2019-04-10T08:07:41.125" v="447" actId="478"/>
      <pc:docMkLst>
        <pc:docMk/>
      </pc:docMkLst>
      <pc:sldChg chg="addSp delSp modSp">
        <pc:chgData name="LEOPOLDINA Vitković" userId="de5d8406-09fa-41fa-8d28-8a7ba852ce89" providerId="ADAL" clId="{4E10F255-EAFE-44B9-B89E-BF7838D31390}" dt="2019-04-10T08:07:41.125" v="447" actId="478"/>
        <pc:sldMkLst>
          <pc:docMk/>
          <pc:sldMk cId="1396976380" sldId="257"/>
        </pc:sldMkLst>
        <pc:spChg chg="mod">
          <ac:chgData name="LEOPOLDINA Vitković" userId="de5d8406-09fa-41fa-8d28-8a7ba852ce89" providerId="ADAL" clId="{4E10F255-EAFE-44B9-B89E-BF7838D31390}" dt="2019-04-05T15:07:39.930" v="6" actId="20577"/>
          <ac:spMkLst>
            <pc:docMk/>
            <pc:sldMk cId="1396976380" sldId="257"/>
            <ac:spMk id="2" creationId="{815BC4C5-9E73-4647-9D3D-146E9858ABE2}"/>
          </ac:spMkLst>
        </pc:spChg>
        <pc:spChg chg="mod">
          <ac:chgData name="LEOPOLDINA Vitković" userId="de5d8406-09fa-41fa-8d28-8a7ba852ce89" providerId="ADAL" clId="{4E10F255-EAFE-44B9-B89E-BF7838D31390}" dt="2019-04-09T11:02:46.210" v="357" actId="1076"/>
          <ac:spMkLst>
            <pc:docMk/>
            <pc:sldMk cId="1396976380" sldId="257"/>
            <ac:spMk id="3" creationId="{021BA159-869A-4396-B766-CA39BB532C3E}"/>
          </ac:spMkLst>
        </pc:spChg>
        <pc:spChg chg="add mod">
          <ac:chgData name="LEOPOLDINA Vitković" userId="de5d8406-09fa-41fa-8d28-8a7ba852ce89" providerId="ADAL" clId="{4E10F255-EAFE-44B9-B89E-BF7838D31390}" dt="2019-04-09T11:02:55.244" v="358" actId="1076"/>
          <ac:spMkLst>
            <pc:docMk/>
            <pc:sldMk cId="1396976380" sldId="257"/>
            <ac:spMk id="4" creationId="{53D5FEFD-F589-41E0-9CD9-2D159AB12D21}"/>
          </ac:spMkLst>
        </pc:spChg>
        <pc:picChg chg="add del mod">
          <ac:chgData name="LEOPOLDINA Vitković" userId="de5d8406-09fa-41fa-8d28-8a7ba852ce89" providerId="ADAL" clId="{4E10F255-EAFE-44B9-B89E-BF7838D31390}" dt="2019-04-10T08:07:40.313" v="446"/>
          <ac:picMkLst>
            <pc:docMk/>
            <pc:sldMk cId="1396976380" sldId="257"/>
            <ac:picMk id="6" creationId="{57220AB7-05FE-4215-8AE0-6BA52D808390}"/>
          </ac:picMkLst>
        </pc:picChg>
        <pc:picChg chg="add del mod">
          <ac:chgData name="LEOPOLDINA Vitković" userId="de5d8406-09fa-41fa-8d28-8a7ba852ce89" providerId="ADAL" clId="{4E10F255-EAFE-44B9-B89E-BF7838D31390}" dt="2019-04-09T11:01:57.631" v="336" actId="478"/>
          <ac:picMkLst>
            <pc:docMk/>
            <pc:sldMk cId="1396976380" sldId="257"/>
            <ac:picMk id="6" creationId="{F133BFC1-FE39-4D99-AFA2-773CCE282391}"/>
          </ac:picMkLst>
        </pc:picChg>
        <pc:picChg chg="add del mod">
          <ac:chgData name="LEOPOLDINA Vitković" userId="de5d8406-09fa-41fa-8d28-8a7ba852ce89" providerId="ADAL" clId="{4E10F255-EAFE-44B9-B89E-BF7838D31390}" dt="2019-04-10T08:07:41.125" v="447" actId="478"/>
          <ac:picMkLst>
            <pc:docMk/>
            <pc:sldMk cId="1396976380" sldId="257"/>
            <ac:picMk id="7" creationId="{D85223EE-9AA9-495B-9FE8-7F09F49CA77C}"/>
          </ac:picMkLst>
        </pc:picChg>
      </pc:sldChg>
      <pc:sldChg chg="addSp delSp modSp mod setBg">
        <pc:chgData name="LEOPOLDINA Vitković" userId="de5d8406-09fa-41fa-8d28-8a7ba852ce89" providerId="ADAL" clId="{4E10F255-EAFE-44B9-B89E-BF7838D31390}" dt="2019-04-09T11:03:25.034" v="363" actId="26606"/>
        <pc:sldMkLst>
          <pc:docMk/>
          <pc:sldMk cId="834099153" sldId="260"/>
        </pc:sldMkLst>
        <pc:spChg chg="mod">
          <ac:chgData name="LEOPOLDINA Vitković" userId="de5d8406-09fa-41fa-8d28-8a7ba852ce89" providerId="ADAL" clId="{4E10F255-EAFE-44B9-B89E-BF7838D31390}" dt="2019-04-09T11:03:25.034" v="363" actId="26606"/>
          <ac:spMkLst>
            <pc:docMk/>
            <pc:sldMk cId="834099153" sldId="260"/>
            <ac:spMk id="2" creationId="{54BD2A67-7BE4-46A9-B54B-3E92FD247AFA}"/>
          </ac:spMkLst>
        </pc:spChg>
        <pc:spChg chg="add del mod">
          <ac:chgData name="LEOPOLDINA Vitković" userId="de5d8406-09fa-41fa-8d28-8a7ba852ce89" providerId="ADAL" clId="{4E10F255-EAFE-44B9-B89E-BF7838D31390}" dt="2019-04-09T11:03:25.034" v="363" actId="26606"/>
          <ac:spMkLst>
            <pc:docMk/>
            <pc:sldMk cId="834099153" sldId="260"/>
            <ac:spMk id="3" creationId="{AB7CDB3C-02BB-4C34-8FB3-0D0248D4BFDD}"/>
          </ac:spMkLst>
        </pc:spChg>
        <pc:spChg chg="add del">
          <ac:chgData name="LEOPOLDINA Vitković" userId="de5d8406-09fa-41fa-8d28-8a7ba852ce89" providerId="ADAL" clId="{4E10F255-EAFE-44B9-B89E-BF7838D31390}" dt="2019-04-09T11:03:20.976" v="360" actId="26606"/>
          <ac:spMkLst>
            <pc:docMk/>
            <pc:sldMk cId="834099153" sldId="260"/>
            <ac:spMk id="10" creationId="{46C2E80F-49A6-4372-B103-219D417A55ED}"/>
          </ac:spMkLst>
        </pc:spChg>
        <pc:spChg chg="add del">
          <ac:chgData name="LEOPOLDINA Vitković" userId="de5d8406-09fa-41fa-8d28-8a7ba852ce89" providerId="ADAL" clId="{4E10F255-EAFE-44B9-B89E-BF7838D31390}" dt="2019-04-09T11:03:25.009" v="362" actId="26606"/>
          <ac:spMkLst>
            <pc:docMk/>
            <pc:sldMk cId="834099153" sldId="260"/>
            <ac:spMk id="12" creationId="{46C2E80F-49A6-4372-B103-219D417A55ED}"/>
          </ac:spMkLst>
        </pc:spChg>
        <pc:graphicFrameChg chg="add del">
          <ac:chgData name="LEOPOLDINA Vitković" userId="de5d8406-09fa-41fa-8d28-8a7ba852ce89" providerId="ADAL" clId="{4E10F255-EAFE-44B9-B89E-BF7838D31390}" dt="2019-04-09T11:03:20.976" v="360" actId="26606"/>
          <ac:graphicFrameMkLst>
            <pc:docMk/>
            <pc:sldMk cId="834099153" sldId="260"/>
            <ac:graphicFrameMk id="5" creationId="{31E9BE4C-D052-4016-8949-1DF47981AF1E}"/>
          </ac:graphicFrameMkLst>
        </pc:graphicFrameChg>
        <pc:graphicFrameChg chg="add del">
          <ac:chgData name="LEOPOLDINA Vitković" userId="de5d8406-09fa-41fa-8d28-8a7ba852ce89" providerId="ADAL" clId="{4E10F255-EAFE-44B9-B89E-BF7838D31390}" dt="2019-04-09T11:03:25.009" v="362" actId="26606"/>
          <ac:graphicFrameMkLst>
            <pc:docMk/>
            <pc:sldMk cId="834099153" sldId="260"/>
            <ac:graphicFrameMk id="13" creationId="{67EB4FDA-4F59-4BA4-9007-3C2313E25FF1}"/>
          </ac:graphicFrameMkLst>
        </pc:graphicFrameChg>
        <pc:graphicFrameChg chg="add">
          <ac:chgData name="LEOPOLDINA Vitković" userId="de5d8406-09fa-41fa-8d28-8a7ba852ce89" providerId="ADAL" clId="{4E10F255-EAFE-44B9-B89E-BF7838D31390}" dt="2019-04-09T11:03:25.034" v="363" actId="26606"/>
          <ac:graphicFrameMkLst>
            <pc:docMk/>
            <pc:sldMk cId="834099153" sldId="260"/>
            <ac:graphicFrameMk id="15" creationId="{35889204-A050-4219-A5B5-56179B045591}"/>
          </ac:graphicFrameMkLst>
        </pc:graphicFrameChg>
      </pc:sldChg>
      <pc:sldChg chg="addSp modSp mod setBg">
        <pc:chgData name="LEOPOLDINA Vitković" userId="de5d8406-09fa-41fa-8d28-8a7ba852ce89" providerId="ADAL" clId="{4E10F255-EAFE-44B9-B89E-BF7838D31390}" dt="2019-04-09T10:59:08.098" v="306" actId="403"/>
        <pc:sldMkLst>
          <pc:docMk/>
          <pc:sldMk cId="2104836193" sldId="261"/>
        </pc:sldMkLst>
        <pc:spChg chg="mod">
          <ac:chgData name="LEOPOLDINA Vitković" userId="de5d8406-09fa-41fa-8d28-8a7ba852ce89" providerId="ADAL" clId="{4E10F255-EAFE-44B9-B89E-BF7838D31390}" dt="2019-04-09T10:59:02.456" v="302" actId="26606"/>
          <ac:spMkLst>
            <pc:docMk/>
            <pc:sldMk cId="2104836193" sldId="261"/>
            <ac:spMk id="2" creationId="{ADE5942A-FE47-4737-BD58-1538A0FB20F0}"/>
          </ac:spMkLst>
        </pc:spChg>
        <pc:spChg chg="mod">
          <ac:chgData name="LEOPOLDINA Vitković" userId="de5d8406-09fa-41fa-8d28-8a7ba852ce89" providerId="ADAL" clId="{4E10F255-EAFE-44B9-B89E-BF7838D31390}" dt="2019-04-09T10:59:08.098" v="306" actId="403"/>
          <ac:spMkLst>
            <pc:docMk/>
            <pc:sldMk cId="2104836193" sldId="261"/>
            <ac:spMk id="3" creationId="{F6497C47-79EE-4FEA-8AF9-E4E05559A223}"/>
          </ac:spMkLst>
        </pc:spChg>
        <pc:picChg chg="add mod">
          <ac:chgData name="LEOPOLDINA Vitković" userId="de5d8406-09fa-41fa-8d28-8a7ba852ce89" providerId="ADAL" clId="{4E10F255-EAFE-44B9-B89E-BF7838D31390}" dt="2019-04-09T10:59:02.456" v="302" actId="26606"/>
          <ac:picMkLst>
            <pc:docMk/>
            <pc:sldMk cId="2104836193" sldId="261"/>
            <ac:picMk id="5" creationId="{F314D038-C9CA-4BCA-9237-F9BE78150D1B}"/>
          </ac:picMkLst>
        </pc:picChg>
      </pc:sldChg>
      <pc:sldChg chg="addSp modSp">
        <pc:chgData name="LEOPOLDINA Vitković" userId="de5d8406-09fa-41fa-8d28-8a7ba852ce89" providerId="ADAL" clId="{4E10F255-EAFE-44B9-B89E-BF7838D31390}" dt="2019-04-09T11:08:25.847" v="429" actId="14100"/>
        <pc:sldMkLst>
          <pc:docMk/>
          <pc:sldMk cId="3338901256" sldId="262"/>
        </pc:sldMkLst>
        <pc:spChg chg="mod">
          <ac:chgData name="LEOPOLDINA Vitković" userId="de5d8406-09fa-41fa-8d28-8a7ba852ce89" providerId="ADAL" clId="{4E10F255-EAFE-44B9-B89E-BF7838D31390}" dt="2019-04-09T11:08:06.042" v="425" actId="1076"/>
          <ac:spMkLst>
            <pc:docMk/>
            <pc:sldMk cId="3338901256" sldId="262"/>
            <ac:spMk id="3" creationId="{352FC724-B730-4F4A-BEB9-865D8A4D4379}"/>
          </ac:spMkLst>
        </pc:spChg>
        <pc:spChg chg="add mod">
          <ac:chgData name="LEOPOLDINA Vitković" userId="de5d8406-09fa-41fa-8d28-8a7ba852ce89" providerId="ADAL" clId="{4E10F255-EAFE-44B9-B89E-BF7838D31390}" dt="2019-04-07T07:29:48.864" v="178" actId="403"/>
          <ac:spMkLst>
            <pc:docMk/>
            <pc:sldMk cId="3338901256" sldId="262"/>
            <ac:spMk id="4" creationId="{71B00443-71C9-40D3-A562-5F36B5A67EC6}"/>
          </ac:spMkLst>
        </pc:spChg>
        <pc:picChg chg="add mod">
          <ac:chgData name="LEOPOLDINA Vitković" userId="de5d8406-09fa-41fa-8d28-8a7ba852ce89" providerId="ADAL" clId="{4E10F255-EAFE-44B9-B89E-BF7838D31390}" dt="2019-04-09T11:08:25.847" v="429" actId="14100"/>
          <ac:picMkLst>
            <pc:docMk/>
            <pc:sldMk cId="3338901256" sldId="262"/>
            <ac:picMk id="6" creationId="{42F76088-F765-41AB-A791-82A902C5374E}"/>
          </ac:picMkLst>
        </pc:picChg>
      </pc:sldChg>
      <pc:sldChg chg="addSp modSp">
        <pc:chgData name="LEOPOLDINA Vitković" userId="de5d8406-09fa-41fa-8d28-8a7ba852ce89" providerId="ADAL" clId="{4E10F255-EAFE-44B9-B89E-BF7838D31390}" dt="2019-04-09T10:58:21.607" v="289" actId="1076"/>
        <pc:sldMkLst>
          <pc:docMk/>
          <pc:sldMk cId="3516397952" sldId="264"/>
        </pc:sldMkLst>
        <pc:spChg chg="mod">
          <ac:chgData name="LEOPOLDINA Vitković" userId="de5d8406-09fa-41fa-8d28-8a7ba852ce89" providerId="ADAL" clId="{4E10F255-EAFE-44B9-B89E-BF7838D31390}" dt="2019-04-09T10:58:04.704" v="284" actId="14100"/>
          <ac:spMkLst>
            <pc:docMk/>
            <pc:sldMk cId="3516397952" sldId="264"/>
            <ac:spMk id="2" creationId="{76E3C4F4-FAFB-4637-8837-9E64C164381D}"/>
          </ac:spMkLst>
        </pc:spChg>
        <pc:spChg chg="mod">
          <ac:chgData name="LEOPOLDINA Vitković" userId="de5d8406-09fa-41fa-8d28-8a7ba852ce89" providerId="ADAL" clId="{4E10F255-EAFE-44B9-B89E-BF7838D31390}" dt="2019-04-09T10:58:14.207" v="287" actId="1076"/>
          <ac:spMkLst>
            <pc:docMk/>
            <pc:sldMk cId="3516397952" sldId="264"/>
            <ac:spMk id="3" creationId="{A60A01B2-893D-4EBE-965B-BFA152D96C26}"/>
          </ac:spMkLst>
        </pc:spChg>
        <pc:spChg chg="add mod">
          <ac:chgData name="LEOPOLDINA Vitković" userId="de5d8406-09fa-41fa-8d28-8a7ba852ce89" providerId="ADAL" clId="{4E10F255-EAFE-44B9-B89E-BF7838D31390}" dt="2019-04-07T07:30:48.616" v="183" actId="403"/>
          <ac:spMkLst>
            <pc:docMk/>
            <pc:sldMk cId="3516397952" sldId="264"/>
            <ac:spMk id="5" creationId="{2E7F1724-08E6-4B9F-8FBD-FA69E8FCC7FF}"/>
          </ac:spMkLst>
        </pc:spChg>
        <pc:picChg chg="add mod">
          <ac:chgData name="LEOPOLDINA Vitković" userId="de5d8406-09fa-41fa-8d28-8a7ba852ce89" providerId="ADAL" clId="{4E10F255-EAFE-44B9-B89E-BF7838D31390}" dt="2019-04-09T10:58:21.607" v="289" actId="1076"/>
          <ac:picMkLst>
            <pc:docMk/>
            <pc:sldMk cId="3516397952" sldId="264"/>
            <ac:picMk id="7" creationId="{7FDE7FE0-F9C9-455D-BA51-D5A6C1F4C9E7}"/>
          </ac:picMkLst>
        </pc:picChg>
      </pc:sldChg>
      <pc:sldChg chg="addSp modSp">
        <pc:chgData name="LEOPOLDINA Vitković" userId="de5d8406-09fa-41fa-8d28-8a7ba852ce89" providerId="ADAL" clId="{4E10F255-EAFE-44B9-B89E-BF7838D31390}" dt="2019-04-09T10:57:51.319" v="282" actId="1076"/>
        <pc:sldMkLst>
          <pc:docMk/>
          <pc:sldMk cId="2208622147" sldId="265"/>
        </pc:sldMkLst>
        <pc:spChg chg="mod">
          <ac:chgData name="LEOPOLDINA Vitković" userId="de5d8406-09fa-41fa-8d28-8a7ba852ce89" providerId="ADAL" clId="{4E10F255-EAFE-44B9-B89E-BF7838D31390}" dt="2019-04-05T15:10:51.971" v="40" actId="20577"/>
          <ac:spMkLst>
            <pc:docMk/>
            <pc:sldMk cId="2208622147" sldId="265"/>
            <ac:spMk id="3" creationId="{8A9D91E3-7028-42B7-ABF0-84E274A734CE}"/>
          </ac:spMkLst>
        </pc:spChg>
        <pc:spChg chg="add mod">
          <ac:chgData name="LEOPOLDINA Vitković" userId="de5d8406-09fa-41fa-8d28-8a7ba852ce89" providerId="ADAL" clId="{4E10F255-EAFE-44B9-B89E-BF7838D31390}" dt="2019-04-07T07:31:19.482" v="188" actId="403"/>
          <ac:spMkLst>
            <pc:docMk/>
            <pc:sldMk cId="2208622147" sldId="265"/>
            <ac:spMk id="4" creationId="{F68B70A7-5CBD-486D-8EED-C266A3F2E58A}"/>
          </ac:spMkLst>
        </pc:spChg>
        <pc:picChg chg="add mod">
          <ac:chgData name="LEOPOLDINA Vitković" userId="de5d8406-09fa-41fa-8d28-8a7ba852ce89" providerId="ADAL" clId="{4E10F255-EAFE-44B9-B89E-BF7838D31390}" dt="2019-04-09T10:57:51.319" v="282" actId="1076"/>
          <ac:picMkLst>
            <pc:docMk/>
            <pc:sldMk cId="2208622147" sldId="265"/>
            <ac:picMk id="6" creationId="{5DAB99B2-A365-470B-A5D3-16AE97ABB1C9}"/>
          </ac:picMkLst>
        </pc:picChg>
      </pc:sldChg>
      <pc:sldChg chg="addSp modSp mod setBg">
        <pc:chgData name="LEOPOLDINA Vitković" userId="de5d8406-09fa-41fa-8d28-8a7ba852ce89" providerId="ADAL" clId="{4E10F255-EAFE-44B9-B89E-BF7838D31390}" dt="2019-04-09T10:56:48.120" v="272" actId="1076"/>
        <pc:sldMkLst>
          <pc:docMk/>
          <pc:sldMk cId="2617991121" sldId="266"/>
        </pc:sldMkLst>
        <pc:spChg chg="mod">
          <ac:chgData name="LEOPOLDINA Vitković" userId="de5d8406-09fa-41fa-8d28-8a7ba852ce89" providerId="ADAL" clId="{4E10F255-EAFE-44B9-B89E-BF7838D31390}" dt="2019-04-09T10:56:31.192" v="266" actId="26606"/>
          <ac:spMkLst>
            <pc:docMk/>
            <pc:sldMk cId="2617991121" sldId="266"/>
            <ac:spMk id="2" creationId="{BA0C4669-5E07-4A85-B36E-3A1A608B7F01}"/>
          </ac:spMkLst>
        </pc:spChg>
        <pc:spChg chg="mod">
          <ac:chgData name="LEOPOLDINA Vitković" userId="de5d8406-09fa-41fa-8d28-8a7ba852ce89" providerId="ADAL" clId="{4E10F255-EAFE-44B9-B89E-BF7838D31390}" dt="2019-04-09T10:56:44.258" v="271" actId="1076"/>
          <ac:spMkLst>
            <pc:docMk/>
            <pc:sldMk cId="2617991121" sldId="266"/>
            <ac:spMk id="3" creationId="{6C9FC78B-5CAC-44E4-A1CA-98937139E50D}"/>
          </ac:spMkLst>
        </pc:spChg>
        <pc:spChg chg="add mod ord">
          <ac:chgData name="LEOPOLDINA Vitković" userId="de5d8406-09fa-41fa-8d28-8a7ba852ce89" providerId="ADAL" clId="{4E10F255-EAFE-44B9-B89E-BF7838D31390}" dt="2019-04-09T10:56:48.120" v="272" actId="1076"/>
          <ac:spMkLst>
            <pc:docMk/>
            <pc:sldMk cId="2617991121" sldId="266"/>
            <ac:spMk id="4" creationId="{CECBD6F7-2BDD-447A-BC0E-03008F6EC80A}"/>
          </ac:spMkLst>
        </pc:spChg>
        <pc:picChg chg="add mod">
          <ac:chgData name="LEOPOLDINA Vitković" userId="de5d8406-09fa-41fa-8d28-8a7ba852ce89" providerId="ADAL" clId="{4E10F255-EAFE-44B9-B89E-BF7838D31390}" dt="2019-04-09T10:56:31.192" v="266" actId="26606"/>
          <ac:picMkLst>
            <pc:docMk/>
            <pc:sldMk cId="2617991121" sldId="266"/>
            <ac:picMk id="6" creationId="{D6E2C867-F636-41CD-80F4-52AD89F1443F}"/>
          </ac:picMkLst>
        </pc:picChg>
      </pc:sldChg>
      <pc:sldChg chg="addSp modSp mod setBg">
        <pc:chgData name="LEOPOLDINA Vitković" userId="de5d8406-09fa-41fa-8d28-8a7ba852ce89" providerId="ADAL" clId="{4E10F255-EAFE-44B9-B89E-BF7838D31390}" dt="2019-04-09T11:04:06.160" v="373" actId="1076"/>
        <pc:sldMkLst>
          <pc:docMk/>
          <pc:sldMk cId="2422698188" sldId="267"/>
        </pc:sldMkLst>
        <pc:spChg chg="mod">
          <ac:chgData name="LEOPOLDINA Vitković" userId="de5d8406-09fa-41fa-8d28-8a7ba852ce89" providerId="ADAL" clId="{4E10F255-EAFE-44B9-B89E-BF7838D31390}" dt="2019-04-09T11:03:56.850" v="368" actId="26606"/>
          <ac:spMkLst>
            <pc:docMk/>
            <pc:sldMk cId="2422698188" sldId="267"/>
            <ac:spMk id="2" creationId="{146DDFCF-40F0-424B-9F03-200D4AE69E95}"/>
          </ac:spMkLst>
        </pc:spChg>
        <pc:spChg chg="mod">
          <ac:chgData name="LEOPOLDINA Vitković" userId="de5d8406-09fa-41fa-8d28-8a7ba852ce89" providerId="ADAL" clId="{4E10F255-EAFE-44B9-B89E-BF7838D31390}" dt="2019-04-09T11:04:06.160" v="373" actId="1076"/>
          <ac:spMkLst>
            <pc:docMk/>
            <pc:sldMk cId="2422698188" sldId="267"/>
            <ac:spMk id="3" creationId="{AB116CFC-999A-4DB3-857A-9AFD723D6F54}"/>
          </ac:spMkLst>
        </pc:spChg>
        <pc:spChg chg="add mod ord">
          <ac:chgData name="LEOPOLDINA Vitković" userId="de5d8406-09fa-41fa-8d28-8a7ba852ce89" providerId="ADAL" clId="{4E10F255-EAFE-44B9-B89E-BF7838D31390}" dt="2019-04-09T11:03:56.850" v="368" actId="26606"/>
          <ac:spMkLst>
            <pc:docMk/>
            <pc:sldMk cId="2422698188" sldId="267"/>
            <ac:spMk id="4" creationId="{1771986F-5D90-4E4F-8986-C66D51DCEA94}"/>
          </ac:spMkLst>
        </pc:spChg>
        <pc:picChg chg="add mod">
          <ac:chgData name="LEOPOLDINA Vitković" userId="de5d8406-09fa-41fa-8d28-8a7ba852ce89" providerId="ADAL" clId="{4E10F255-EAFE-44B9-B89E-BF7838D31390}" dt="2019-04-09T11:03:56.850" v="368" actId="26606"/>
          <ac:picMkLst>
            <pc:docMk/>
            <pc:sldMk cId="2422698188" sldId="267"/>
            <ac:picMk id="6" creationId="{1B4D2370-B914-4149-9305-CC98A5DCBA1F}"/>
          </ac:picMkLst>
        </pc:picChg>
      </pc:sldChg>
      <pc:sldChg chg="addSp delSp modSp">
        <pc:chgData name="LEOPOLDINA Vitković" userId="de5d8406-09fa-41fa-8d28-8a7ba852ce89" providerId="ADAL" clId="{4E10F255-EAFE-44B9-B89E-BF7838D31390}" dt="2019-04-09T11:04:59.407" v="382" actId="1076"/>
        <pc:sldMkLst>
          <pc:docMk/>
          <pc:sldMk cId="3453403062" sldId="269"/>
        </pc:sldMkLst>
        <pc:spChg chg="mod">
          <ac:chgData name="LEOPOLDINA Vitković" userId="de5d8406-09fa-41fa-8d28-8a7ba852ce89" providerId="ADAL" clId="{4E10F255-EAFE-44B9-B89E-BF7838D31390}" dt="2019-04-05T15:11:17.559" v="48" actId="20577"/>
          <ac:spMkLst>
            <pc:docMk/>
            <pc:sldMk cId="3453403062" sldId="269"/>
            <ac:spMk id="3" creationId="{8978EB0D-7006-438C-A448-1571F712745E}"/>
          </ac:spMkLst>
        </pc:spChg>
        <pc:spChg chg="add del mod">
          <ac:chgData name="LEOPOLDINA Vitković" userId="de5d8406-09fa-41fa-8d28-8a7ba852ce89" providerId="ADAL" clId="{4E10F255-EAFE-44B9-B89E-BF7838D31390}" dt="2019-04-07T07:33:30.066" v="214"/>
          <ac:spMkLst>
            <pc:docMk/>
            <pc:sldMk cId="3453403062" sldId="269"/>
            <ac:spMk id="5" creationId="{F10C8BF2-ABCD-4588-A4D0-85EEDF8E2BA9}"/>
          </ac:spMkLst>
        </pc:spChg>
        <pc:picChg chg="add mod">
          <ac:chgData name="LEOPOLDINA Vitković" userId="de5d8406-09fa-41fa-8d28-8a7ba852ce89" providerId="ADAL" clId="{4E10F255-EAFE-44B9-B89E-BF7838D31390}" dt="2019-04-09T11:04:59.407" v="382" actId="1076"/>
          <ac:picMkLst>
            <pc:docMk/>
            <pc:sldMk cId="3453403062" sldId="269"/>
            <ac:picMk id="6" creationId="{133D952F-5AAD-4323-B731-E24F7A995207}"/>
          </ac:picMkLst>
        </pc:picChg>
      </pc:sldChg>
      <pc:sldChg chg="addSp modSp mod setBg">
        <pc:chgData name="LEOPOLDINA Vitković" userId="de5d8406-09fa-41fa-8d28-8a7ba852ce89" providerId="ADAL" clId="{4E10F255-EAFE-44B9-B89E-BF7838D31390}" dt="2019-04-09T11:06:17.058" v="406" actId="404"/>
        <pc:sldMkLst>
          <pc:docMk/>
          <pc:sldMk cId="3334492434" sldId="270"/>
        </pc:sldMkLst>
        <pc:spChg chg="mod">
          <ac:chgData name="LEOPOLDINA Vitković" userId="de5d8406-09fa-41fa-8d28-8a7ba852ce89" providerId="ADAL" clId="{4E10F255-EAFE-44B9-B89E-BF7838D31390}" dt="2019-04-09T11:06:17.058" v="406" actId="404"/>
          <ac:spMkLst>
            <pc:docMk/>
            <pc:sldMk cId="3334492434" sldId="270"/>
            <ac:spMk id="2" creationId="{FA9A49A3-2B0B-49D2-A82C-37D7A931D335}"/>
          </ac:spMkLst>
        </pc:spChg>
        <pc:spChg chg="mod">
          <ac:chgData name="LEOPOLDINA Vitković" userId="de5d8406-09fa-41fa-8d28-8a7ba852ce89" providerId="ADAL" clId="{4E10F255-EAFE-44B9-B89E-BF7838D31390}" dt="2019-04-09T11:06:12.532" v="404" actId="404"/>
          <ac:spMkLst>
            <pc:docMk/>
            <pc:sldMk cId="3334492434" sldId="270"/>
            <ac:spMk id="3" creationId="{45D6B632-58A0-47D8-9923-DF73BD902398}"/>
          </ac:spMkLst>
        </pc:spChg>
        <pc:picChg chg="add mod">
          <ac:chgData name="LEOPOLDINA Vitković" userId="de5d8406-09fa-41fa-8d28-8a7ba852ce89" providerId="ADAL" clId="{4E10F255-EAFE-44B9-B89E-BF7838D31390}" dt="2019-04-09T11:06:04.904" v="398" actId="26606"/>
          <ac:picMkLst>
            <pc:docMk/>
            <pc:sldMk cId="3334492434" sldId="270"/>
            <ac:picMk id="5" creationId="{9173531B-2A50-4CDD-87E4-A7EBD7CE15E6}"/>
          </ac:picMkLst>
        </pc:picChg>
      </pc:sldChg>
      <pc:sldChg chg="addSp modSp">
        <pc:chgData name="LEOPOLDINA Vitković" userId="de5d8406-09fa-41fa-8d28-8a7ba852ce89" providerId="ADAL" clId="{4E10F255-EAFE-44B9-B89E-BF7838D31390}" dt="2019-04-09T11:06:48.823" v="414" actId="1076"/>
        <pc:sldMkLst>
          <pc:docMk/>
          <pc:sldMk cId="1575091979" sldId="271"/>
        </pc:sldMkLst>
        <pc:spChg chg="mod">
          <ac:chgData name="LEOPOLDINA Vitković" userId="de5d8406-09fa-41fa-8d28-8a7ba852ce89" providerId="ADAL" clId="{4E10F255-EAFE-44B9-B89E-BF7838D31390}" dt="2019-04-05T15:11:27.897" v="52" actId="20577"/>
          <ac:spMkLst>
            <pc:docMk/>
            <pc:sldMk cId="1575091979" sldId="271"/>
            <ac:spMk id="3" creationId="{D912D05E-44C1-4D65-BDCC-9324BE6D6D97}"/>
          </ac:spMkLst>
        </pc:spChg>
        <pc:spChg chg="add mod">
          <ac:chgData name="LEOPOLDINA Vitković" userId="de5d8406-09fa-41fa-8d28-8a7ba852ce89" providerId="ADAL" clId="{4E10F255-EAFE-44B9-B89E-BF7838D31390}" dt="2019-04-07T07:36:28.347" v="222" actId="1076"/>
          <ac:spMkLst>
            <pc:docMk/>
            <pc:sldMk cId="1575091979" sldId="271"/>
            <ac:spMk id="4" creationId="{DA9CF198-F3A8-4995-9389-5DCDA2BF592F}"/>
          </ac:spMkLst>
        </pc:spChg>
        <pc:spChg chg="add mod">
          <ac:chgData name="LEOPOLDINA Vitković" userId="de5d8406-09fa-41fa-8d28-8a7ba852ce89" providerId="ADAL" clId="{4E10F255-EAFE-44B9-B89E-BF7838D31390}" dt="2019-04-07T07:36:45.817" v="228" actId="1076"/>
          <ac:spMkLst>
            <pc:docMk/>
            <pc:sldMk cId="1575091979" sldId="271"/>
            <ac:spMk id="5" creationId="{429AD9D2-35F6-4D00-BD7B-B4C04D652BCB}"/>
          </ac:spMkLst>
        </pc:spChg>
        <pc:picChg chg="add mod">
          <ac:chgData name="LEOPOLDINA Vitković" userId="de5d8406-09fa-41fa-8d28-8a7ba852ce89" providerId="ADAL" clId="{4E10F255-EAFE-44B9-B89E-BF7838D31390}" dt="2019-04-09T11:06:48.823" v="414" actId="1076"/>
          <ac:picMkLst>
            <pc:docMk/>
            <pc:sldMk cId="1575091979" sldId="271"/>
            <ac:picMk id="7" creationId="{078BF664-D13B-4FAC-B1C9-99676248E717}"/>
          </ac:picMkLst>
        </pc:picChg>
      </pc:sldChg>
      <pc:sldChg chg="modSp add">
        <pc:chgData name="LEOPOLDINA Vitković" userId="de5d8406-09fa-41fa-8d28-8a7ba852ce89" providerId="ADAL" clId="{4E10F255-EAFE-44B9-B89E-BF7838D31390}" dt="2019-04-07T07:28:25.782" v="173" actId="12"/>
        <pc:sldMkLst>
          <pc:docMk/>
          <pc:sldMk cId="2180177331" sldId="272"/>
        </pc:sldMkLst>
        <pc:spChg chg="mod">
          <ac:chgData name="LEOPOLDINA Vitković" userId="de5d8406-09fa-41fa-8d28-8a7ba852ce89" providerId="ADAL" clId="{4E10F255-EAFE-44B9-B89E-BF7838D31390}" dt="2019-04-07T07:28:25.782" v="173" actId="12"/>
          <ac:spMkLst>
            <pc:docMk/>
            <pc:sldMk cId="2180177331" sldId="272"/>
            <ac:spMk id="3" creationId="{B8E07A00-7B08-49FF-B079-70DFFE9180DA}"/>
          </ac:spMkLst>
        </pc:spChg>
      </pc:sldChg>
      <pc:sldChg chg="modSp add del">
        <pc:chgData name="LEOPOLDINA Vitković" userId="de5d8406-09fa-41fa-8d28-8a7ba852ce89" providerId="ADAL" clId="{4E10F255-EAFE-44B9-B89E-BF7838D31390}" dt="2019-04-09T11:04:26.286" v="374" actId="2696"/>
        <pc:sldMkLst>
          <pc:docMk/>
          <pc:sldMk cId="2354257864" sldId="273"/>
        </pc:sldMkLst>
        <pc:spChg chg="mod">
          <ac:chgData name="LEOPOLDINA Vitković" userId="de5d8406-09fa-41fa-8d28-8a7ba852ce89" providerId="ADAL" clId="{4E10F255-EAFE-44B9-B89E-BF7838D31390}" dt="2019-04-07T07:35:45.116" v="220" actId="12"/>
          <ac:spMkLst>
            <pc:docMk/>
            <pc:sldMk cId="2354257864" sldId="273"/>
            <ac:spMk id="3" creationId="{E8A2E07E-1F86-4A9A-8C9C-6647FD93CDB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562C7-F1C0-4270-B5BB-2C7893011A02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CE2CC8EB-BE2B-4EB5-8ECA-431199322405}">
      <dgm:prSet/>
      <dgm:spPr/>
      <dgm:t>
        <a:bodyPr/>
        <a:lstStyle/>
        <a:p>
          <a:r>
            <a:rPr lang="hr-HR"/>
            <a:t>bakterije </a:t>
          </a:r>
          <a:endParaRPr lang="en-US"/>
        </a:p>
      </dgm:t>
    </dgm:pt>
    <dgm:pt modelId="{426390E5-1222-445F-AEEB-C3FFFD7E755F}" type="parTrans" cxnId="{5C942FB1-AAE3-4B3C-8535-3CE048676FE0}">
      <dgm:prSet/>
      <dgm:spPr/>
      <dgm:t>
        <a:bodyPr/>
        <a:lstStyle/>
        <a:p>
          <a:endParaRPr lang="en-US"/>
        </a:p>
      </dgm:t>
    </dgm:pt>
    <dgm:pt modelId="{4B993292-98F2-42D7-954C-B6D44A54498D}" type="sibTrans" cxnId="{5C942FB1-AAE3-4B3C-8535-3CE048676FE0}">
      <dgm:prSet/>
      <dgm:spPr/>
      <dgm:t>
        <a:bodyPr/>
        <a:lstStyle/>
        <a:p>
          <a:endParaRPr lang="en-US"/>
        </a:p>
      </dgm:t>
    </dgm:pt>
    <dgm:pt modelId="{6C301C4A-DF0B-4E90-B3B7-05BE841AC640}">
      <dgm:prSet/>
      <dgm:spPr/>
      <dgm:t>
        <a:bodyPr/>
        <a:lstStyle/>
        <a:p>
          <a:r>
            <a:rPr lang="hr-HR"/>
            <a:t>arheje </a:t>
          </a:r>
          <a:endParaRPr lang="en-US"/>
        </a:p>
      </dgm:t>
    </dgm:pt>
    <dgm:pt modelId="{673C0186-A7EA-477C-AC3E-5E33B44F7B58}" type="parTrans" cxnId="{AF4898F1-3839-49C2-B307-4AB8AF6F0C74}">
      <dgm:prSet/>
      <dgm:spPr/>
      <dgm:t>
        <a:bodyPr/>
        <a:lstStyle/>
        <a:p>
          <a:endParaRPr lang="en-US"/>
        </a:p>
      </dgm:t>
    </dgm:pt>
    <dgm:pt modelId="{48F07210-2DCA-4CAD-BAD8-955C9F99725B}" type="sibTrans" cxnId="{AF4898F1-3839-49C2-B307-4AB8AF6F0C74}">
      <dgm:prSet/>
      <dgm:spPr/>
      <dgm:t>
        <a:bodyPr/>
        <a:lstStyle/>
        <a:p>
          <a:endParaRPr lang="en-US"/>
        </a:p>
      </dgm:t>
    </dgm:pt>
    <dgm:pt modelId="{7A623D67-2BB4-4909-A6BB-2D3404EB5076}">
      <dgm:prSet/>
      <dgm:spPr/>
      <dgm:t>
        <a:bodyPr/>
        <a:lstStyle/>
        <a:p>
          <a:r>
            <a:rPr lang="hr-HR"/>
            <a:t>eukarioti</a:t>
          </a:r>
          <a:endParaRPr lang="en-US"/>
        </a:p>
      </dgm:t>
    </dgm:pt>
    <dgm:pt modelId="{F12E5D73-0625-43A3-B058-39A919AC2686}" type="parTrans" cxnId="{F30B0183-7409-4EAF-88D2-884197E7B9A5}">
      <dgm:prSet/>
      <dgm:spPr/>
      <dgm:t>
        <a:bodyPr/>
        <a:lstStyle/>
        <a:p>
          <a:endParaRPr lang="en-US"/>
        </a:p>
      </dgm:t>
    </dgm:pt>
    <dgm:pt modelId="{8009BCA5-2575-412A-A6AE-9D034DA8B180}" type="sibTrans" cxnId="{F30B0183-7409-4EAF-88D2-884197E7B9A5}">
      <dgm:prSet/>
      <dgm:spPr/>
      <dgm:t>
        <a:bodyPr/>
        <a:lstStyle/>
        <a:p>
          <a:endParaRPr lang="en-US"/>
        </a:p>
      </dgm:t>
    </dgm:pt>
    <dgm:pt modelId="{1EC4B3DA-A42E-407F-9D66-5A5117208920}" type="pres">
      <dgm:prSet presAssocID="{FC8562C7-F1C0-4270-B5BB-2C7893011A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90B59E2-4200-48D4-8544-0A904E88BB09}" type="pres">
      <dgm:prSet presAssocID="{CE2CC8EB-BE2B-4EB5-8ECA-431199322405}" presName="parentLin" presStyleCnt="0"/>
      <dgm:spPr/>
    </dgm:pt>
    <dgm:pt modelId="{F542DB8C-61B2-4922-A59E-731F62F3A912}" type="pres">
      <dgm:prSet presAssocID="{CE2CC8EB-BE2B-4EB5-8ECA-431199322405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1CCA162E-B57A-4AD2-978A-4FA74DCFB2F3}" type="pres">
      <dgm:prSet presAssocID="{CE2CC8EB-BE2B-4EB5-8ECA-4311993224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7004ED-CA55-40F2-8ABA-8802CC2DF9F5}" type="pres">
      <dgm:prSet presAssocID="{CE2CC8EB-BE2B-4EB5-8ECA-431199322405}" presName="negativeSpace" presStyleCnt="0"/>
      <dgm:spPr/>
    </dgm:pt>
    <dgm:pt modelId="{FD8FE876-C31D-469E-846C-E750CEB43912}" type="pres">
      <dgm:prSet presAssocID="{CE2CC8EB-BE2B-4EB5-8ECA-431199322405}" presName="childText" presStyleLbl="conFgAcc1" presStyleIdx="0" presStyleCnt="3">
        <dgm:presLayoutVars>
          <dgm:bulletEnabled val="1"/>
        </dgm:presLayoutVars>
      </dgm:prSet>
      <dgm:spPr/>
    </dgm:pt>
    <dgm:pt modelId="{B7CE4197-827B-4BDD-BE3D-4F561BDD294A}" type="pres">
      <dgm:prSet presAssocID="{4B993292-98F2-42D7-954C-B6D44A54498D}" presName="spaceBetweenRectangles" presStyleCnt="0"/>
      <dgm:spPr/>
    </dgm:pt>
    <dgm:pt modelId="{756300F8-2C7A-4819-ABD4-E2805B55AEE8}" type="pres">
      <dgm:prSet presAssocID="{6C301C4A-DF0B-4E90-B3B7-05BE841AC640}" presName="parentLin" presStyleCnt="0"/>
      <dgm:spPr/>
    </dgm:pt>
    <dgm:pt modelId="{ACC90D7F-DDA7-46EA-8659-DFC8CA0B8FBD}" type="pres">
      <dgm:prSet presAssocID="{6C301C4A-DF0B-4E90-B3B7-05BE841AC640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A729A9D7-62A6-49E5-A9FD-8602261BD411}" type="pres">
      <dgm:prSet presAssocID="{6C301C4A-DF0B-4E90-B3B7-05BE841AC64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C5437F-2FC3-44EF-A34A-4EAB7D09E7D3}" type="pres">
      <dgm:prSet presAssocID="{6C301C4A-DF0B-4E90-B3B7-05BE841AC640}" presName="negativeSpace" presStyleCnt="0"/>
      <dgm:spPr/>
    </dgm:pt>
    <dgm:pt modelId="{8F52E20E-2711-4C63-A676-36D18F5F093C}" type="pres">
      <dgm:prSet presAssocID="{6C301C4A-DF0B-4E90-B3B7-05BE841AC640}" presName="childText" presStyleLbl="conFgAcc1" presStyleIdx="1" presStyleCnt="3">
        <dgm:presLayoutVars>
          <dgm:bulletEnabled val="1"/>
        </dgm:presLayoutVars>
      </dgm:prSet>
      <dgm:spPr/>
    </dgm:pt>
    <dgm:pt modelId="{AD19398B-4110-49DF-B763-20D9BBA87FA0}" type="pres">
      <dgm:prSet presAssocID="{48F07210-2DCA-4CAD-BAD8-955C9F99725B}" presName="spaceBetweenRectangles" presStyleCnt="0"/>
      <dgm:spPr/>
    </dgm:pt>
    <dgm:pt modelId="{195B9A39-DDB6-42B4-B568-44F5E4EA435E}" type="pres">
      <dgm:prSet presAssocID="{7A623D67-2BB4-4909-A6BB-2D3404EB5076}" presName="parentLin" presStyleCnt="0"/>
      <dgm:spPr/>
    </dgm:pt>
    <dgm:pt modelId="{A5E34A19-644F-4613-90D7-2F721C0EF8D3}" type="pres">
      <dgm:prSet presAssocID="{7A623D67-2BB4-4909-A6BB-2D3404EB5076}" presName="parentLeftMargin" presStyleLbl="node1" presStyleIdx="1" presStyleCnt="3"/>
      <dgm:spPr/>
      <dgm:t>
        <a:bodyPr/>
        <a:lstStyle/>
        <a:p>
          <a:endParaRPr lang="hr-HR"/>
        </a:p>
      </dgm:t>
    </dgm:pt>
    <dgm:pt modelId="{9C29EB7A-8152-4BB9-95E6-CCB97240E84B}" type="pres">
      <dgm:prSet presAssocID="{7A623D67-2BB4-4909-A6BB-2D3404EB507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3F18B3-70BD-4507-B7A6-7306B05E5AAD}" type="pres">
      <dgm:prSet presAssocID="{7A623D67-2BB4-4909-A6BB-2D3404EB5076}" presName="negativeSpace" presStyleCnt="0"/>
      <dgm:spPr/>
    </dgm:pt>
    <dgm:pt modelId="{565E9544-CE10-4CBB-B408-FEFC10E72B5B}" type="pres">
      <dgm:prSet presAssocID="{7A623D67-2BB4-4909-A6BB-2D3404EB507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30B0183-7409-4EAF-88D2-884197E7B9A5}" srcId="{FC8562C7-F1C0-4270-B5BB-2C7893011A02}" destId="{7A623D67-2BB4-4909-A6BB-2D3404EB5076}" srcOrd="2" destOrd="0" parTransId="{F12E5D73-0625-43A3-B058-39A919AC2686}" sibTransId="{8009BCA5-2575-412A-A6AE-9D034DA8B180}"/>
    <dgm:cxn modelId="{9E4303B4-853D-486A-A7FA-20FC66985E99}" type="presOf" srcId="{6C301C4A-DF0B-4E90-B3B7-05BE841AC640}" destId="{ACC90D7F-DDA7-46EA-8659-DFC8CA0B8FBD}" srcOrd="0" destOrd="0" presId="urn:microsoft.com/office/officeart/2005/8/layout/list1"/>
    <dgm:cxn modelId="{36E8961C-8FC6-4DCF-A020-546D8804D9E9}" type="presOf" srcId="{7A623D67-2BB4-4909-A6BB-2D3404EB5076}" destId="{9C29EB7A-8152-4BB9-95E6-CCB97240E84B}" srcOrd="1" destOrd="0" presId="urn:microsoft.com/office/officeart/2005/8/layout/list1"/>
    <dgm:cxn modelId="{1BD8D057-D4B9-4643-9DC0-25D355456FF4}" type="presOf" srcId="{7A623D67-2BB4-4909-A6BB-2D3404EB5076}" destId="{A5E34A19-644F-4613-90D7-2F721C0EF8D3}" srcOrd="0" destOrd="0" presId="urn:microsoft.com/office/officeart/2005/8/layout/list1"/>
    <dgm:cxn modelId="{3DFF0090-36CB-42A3-BA30-C459179DF79C}" type="presOf" srcId="{FC8562C7-F1C0-4270-B5BB-2C7893011A02}" destId="{1EC4B3DA-A42E-407F-9D66-5A5117208920}" srcOrd="0" destOrd="0" presId="urn:microsoft.com/office/officeart/2005/8/layout/list1"/>
    <dgm:cxn modelId="{83AFAF74-052C-43E2-9B93-EB55F41EC839}" type="presOf" srcId="{6C301C4A-DF0B-4E90-B3B7-05BE841AC640}" destId="{A729A9D7-62A6-49E5-A9FD-8602261BD411}" srcOrd="1" destOrd="0" presId="urn:microsoft.com/office/officeart/2005/8/layout/list1"/>
    <dgm:cxn modelId="{5C942FB1-AAE3-4B3C-8535-3CE048676FE0}" srcId="{FC8562C7-F1C0-4270-B5BB-2C7893011A02}" destId="{CE2CC8EB-BE2B-4EB5-8ECA-431199322405}" srcOrd="0" destOrd="0" parTransId="{426390E5-1222-445F-AEEB-C3FFFD7E755F}" sibTransId="{4B993292-98F2-42D7-954C-B6D44A54498D}"/>
    <dgm:cxn modelId="{2F832124-612A-4660-B991-2BD67DC1A8ED}" type="presOf" srcId="{CE2CC8EB-BE2B-4EB5-8ECA-431199322405}" destId="{F542DB8C-61B2-4922-A59E-731F62F3A912}" srcOrd="0" destOrd="0" presId="urn:microsoft.com/office/officeart/2005/8/layout/list1"/>
    <dgm:cxn modelId="{AF4898F1-3839-49C2-B307-4AB8AF6F0C74}" srcId="{FC8562C7-F1C0-4270-B5BB-2C7893011A02}" destId="{6C301C4A-DF0B-4E90-B3B7-05BE841AC640}" srcOrd="1" destOrd="0" parTransId="{673C0186-A7EA-477C-AC3E-5E33B44F7B58}" sibTransId="{48F07210-2DCA-4CAD-BAD8-955C9F99725B}"/>
    <dgm:cxn modelId="{2DBF28EC-1D38-403D-90A2-15A47B90C941}" type="presOf" srcId="{CE2CC8EB-BE2B-4EB5-8ECA-431199322405}" destId="{1CCA162E-B57A-4AD2-978A-4FA74DCFB2F3}" srcOrd="1" destOrd="0" presId="urn:microsoft.com/office/officeart/2005/8/layout/list1"/>
    <dgm:cxn modelId="{E3316B98-174D-46AB-A0C1-F357A6E1E2B1}" type="presParOf" srcId="{1EC4B3DA-A42E-407F-9D66-5A5117208920}" destId="{390B59E2-4200-48D4-8544-0A904E88BB09}" srcOrd="0" destOrd="0" presId="urn:microsoft.com/office/officeart/2005/8/layout/list1"/>
    <dgm:cxn modelId="{9CBE62E7-A5AF-4634-9446-BE3D129993D4}" type="presParOf" srcId="{390B59E2-4200-48D4-8544-0A904E88BB09}" destId="{F542DB8C-61B2-4922-A59E-731F62F3A912}" srcOrd="0" destOrd="0" presId="urn:microsoft.com/office/officeart/2005/8/layout/list1"/>
    <dgm:cxn modelId="{0E9B8D2F-C14C-4032-B8F6-D2F73C5FF3BC}" type="presParOf" srcId="{390B59E2-4200-48D4-8544-0A904E88BB09}" destId="{1CCA162E-B57A-4AD2-978A-4FA74DCFB2F3}" srcOrd="1" destOrd="0" presId="urn:microsoft.com/office/officeart/2005/8/layout/list1"/>
    <dgm:cxn modelId="{635196E5-3DD5-4757-BB5A-053C1A2DF021}" type="presParOf" srcId="{1EC4B3DA-A42E-407F-9D66-5A5117208920}" destId="{477004ED-CA55-40F2-8ABA-8802CC2DF9F5}" srcOrd="1" destOrd="0" presId="urn:microsoft.com/office/officeart/2005/8/layout/list1"/>
    <dgm:cxn modelId="{58AD4AC4-BF1B-4E52-A032-8452A71FD75D}" type="presParOf" srcId="{1EC4B3DA-A42E-407F-9D66-5A5117208920}" destId="{FD8FE876-C31D-469E-846C-E750CEB43912}" srcOrd="2" destOrd="0" presId="urn:microsoft.com/office/officeart/2005/8/layout/list1"/>
    <dgm:cxn modelId="{43E059E7-E0BD-4393-B19E-8685A24ED037}" type="presParOf" srcId="{1EC4B3DA-A42E-407F-9D66-5A5117208920}" destId="{B7CE4197-827B-4BDD-BE3D-4F561BDD294A}" srcOrd="3" destOrd="0" presId="urn:microsoft.com/office/officeart/2005/8/layout/list1"/>
    <dgm:cxn modelId="{68D63CFA-AD5A-4873-B9B6-56B30E944F0B}" type="presParOf" srcId="{1EC4B3DA-A42E-407F-9D66-5A5117208920}" destId="{756300F8-2C7A-4819-ABD4-E2805B55AEE8}" srcOrd="4" destOrd="0" presId="urn:microsoft.com/office/officeart/2005/8/layout/list1"/>
    <dgm:cxn modelId="{7B1DBA01-2CB3-4C2F-B8DC-D988735CAE13}" type="presParOf" srcId="{756300F8-2C7A-4819-ABD4-E2805B55AEE8}" destId="{ACC90D7F-DDA7-46EA-8659-DFC8CA0B8FBD}" srcOrd="0" destOrd="0" presId="urn:microsoft.com/office/officeart/2005/8/layout/list1"/>
    <dgm:cxn modelId="{2CCDC1F6-6E68-4ADE-A023-35AB7B9AF85F}" type="presParOf" srcId="{756300F8-2C7A-4819-ABD4-E2805B55AEE8}" destId="{A729A9D7-62A6-49E5-A9FD-8602261BD411}" srcOrd="1" destOrd="0" presId="urn:microsoft.com/office/officeart/2005/8/layout/list1"/>
    <dgm:cxn modelId="{08BBED53-C824-48BA-9EA4-969C04663D2A}" type="presParOf" srcId="{1EC4B3DA-A42E-407F-9D66-5A5117208920}" destId="{92C5437F-2FC3-44EF-A34A-4EAB7D09E7D3}" srcOrd="5" destOrd="0" presId="urn:microsoft.com/office/officeart/2005/8/layout/list1"/>
    <dgm:cxn modelId="{63D62BF7-FF9D-4904-9C00-5F7138DA3CF1}" type="presParOf" srcId="{1EC4B3DA-A42E-407F-9D66-5A5117208920}" destId="{8F52E20E-2711-4C63-A676-36D18F5F093C}" srcOrd="6" destOrd="0" presId="urn:microsoft.com/office/officeart/2005/8/layout/list1"/>
    <dgm:cxn modelId="{2B21592E-287A-4710-A65D-895B0B13E58C}" type="presParOf" srcId="{1EC4B3DA-A42E-407F-9D66-5A5117208920}" destId="{AD19398B-4110-49DF-B763-20D9BBA87FA0}" srcOrd="7" destOrd="0" presId="urn:microsoft.com/office/officeart/2005/8/layout/list1"/>
    <dgm:cxn modelId="{05216C02-8E88-4A3E-9B41-5DEB92EB3DBE}" type="presParOf" srcId="{1EC4B3DA-A42E-407F-9D66-5A5117208920}" destId="{195B9A39-DDB6-42B4-B568-44F5E4EA435E}" srcOrd="8" destOrd="0" presId="urn:microsoft.com/office/officeart/2005/8/layout/list1"/>
    <dgm:cxn modelId="{240F88E4-0F66-4AB3-9177-1C970D8A1365}" type="presParOf" srcId="{195B9A39-DDB6-42B4-B568-44F5E4EA435E}" destId="{A5E34A19-644F-4613-90D7-2F721C0EF8D3}" srcOrd="0" destOrd="0" presId="urn:microsoft.com/office/officeart/2005/8/layout/list1"/>
    <dgm:cxn modelId="{1CB8B1D7-C0FC-4B12-A1F3-05AB04A92677}" type="presParOf" srcId="{195B9A39-DDB6-42B4-B568-44F5E4EA435E}" destId="{9C29EB7A-8152-4BB9-95E6-CCB97240E84B}" srcOrd="1" destOrd="0" presId="urn:microsoft.com/office/officeart/2005/8/layout/list1"/>
    <dgm:cxn modelId="{0A7DB84A-1FBB-496D-B04F-2026E46C9111}" type="presParOf" srcId="{1EC4B3DA-A42E-407F-9D66-5A5117208920}" destId="{E53F18B3-70BD-4507-B7A6-7306B05E5AAD}" srcOrd="9" destOrd="0" presId="urn:microsoft.com/office/officeart/2005/8/layout/list1"/>
    <dgm:cxn modelId="{9DE7F07B-AE74-4A69-A2F1-16EAF6CE804E}" type="presParOf" srcId="{1EC4B3DA-A42E-407F-9D66-5A5117208920}" destId="{565E9544-CE10-4CBB-B408-FEFC10E72B5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8FE876-C31D-469E-846C-E750CEB43912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A162E-B57A-4AD2-978A-4FA74DCFB2F3}">
      <dsp:nvSpPr>
        <dsp:cNvPr id="0" name=""/>
        <dsp:cNvSpPr/>
      </dsp:nvSpPr>
      <dsp:spPr>
        <a:xfrm>
          <a:off x="525780" y="19448"/>
          <a:ext cx="7360920" cy="97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bakterije </a:t>
          </a:r>
          <a:endParaRPr lang="en-US" sz="3300" kern="1200"/>
        </a:p>
      </dsp:txBody>
      <dsp:txXfrm>
        <a:off x="525780" y="19448"/>
        <a:ext cx="7360920" cy="974160"/>
      </dsp:txXfrm>
    </dsp:sp>
    <dsp:sp modelId="{8F52E20E-2711-4C63-A676-36D18F5F093C}">
      <dsp:nvSpPr>
        <dsp:cNvPr id="0" name=""/>
        <dsp:cNvSpPr/>
      </dsp:nvSpPr>
      <dsp:spPr>
        <a:xfrm>
          <a:off x="0" y="200340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9A9D7-62A6-49E5-A9FD-8602261BD411}">
      <dsp:nvSpPr>
        <dsp:cNvPr id="0" name=""/>
        <dsp:cNvSpPr/>
      </dsp:nvSpPr>
      <dsp:spPr>
        <a:xfrm>
          <a:off x="525780" y="1516329"/>
          <a:ext cx="7360920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arheje </a:t>
          </a:r>
          <a:endParaRPr lang="en-US" sz="3300" kern="1200"/>
        </a:p>
      </dsp:txBody>
      <dsp:txXfrm>
        <a:off x="525780" y="1516329"/>
        <a:ext cx="7360920" cy="974160"/>
      </dsp:txXfrm>
    </dsp:sp>
    <dsp:sp modelId="{565E9544-CE10-4CBB-B408-FEFC10E72B5B}">
      <dsp:nvSpPr>
        <dsp:cNvPr id="0" name=""/>
        <dsp:cNvSpPr/>
      </dsp:nvSpPr>
      <dsp:spPr>
        <a:xfrm>
          <a:off x="0" y="350028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9EB7A-8152-4BB9-95E6-CCB97240E84B}">
      <dsp:nvSpPr>
        <dsp:cNvPr id="0" name=""/>
        <dsp:cNvSpPr/>
      </dsp:nvSpPr>
      <dsp:spPr>
        <a:xfrm>
          <a:off x="525780" y="3013209"/>
          <a:ext cx="7360920" cy="97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eukarioti</a:t>
          </a:r>
          <a:endParaRPr lang="en-US" sz="3300" kern="1200"/>
        </a:p>
      </dsp:txBody>
      <dsp:txXfrm>
        <a:off x="525780" y="3013209"/>
        <a:ext cx="7360920" cy="97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04DA619-D7AE-4A5F-89F9-9961BF3BC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B3954916-78C4-470A-AE26-1045C221E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C6B5261F-D36E-44F7-880C-58E599F6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3595-3B66-423B-96F6-EA72B933670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9EC5E6A-C531-4F88-95A8-7F9BDF88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C3DA7B1-DE3E-4BF2-887C-D6F371E8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5671-952E-4E94-8507-EBF9FA1DA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52817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1A0EED8-5712-432F-86A4-143FC3F4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C382866C-3CC0-469B-83D2-E5D6E1B61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6340568-5863-461A-A0C3-9916F28E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3595-3B66-423B-96F6-EA72B933670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2A93A527-50BE-46D0-85F3-3B6548A4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97245E2B-2A79-4DF6-9441-A6AA242F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5671-952E-4E94-8507-EBF9FA1DA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932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C533852A-65CC-4AC9-8875-FDB415949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362B090F-1A07-4192-850B-2416EA019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8144A2F-8FF8-404D-A959-78D6EDFC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3595-3B66-423B-96F6-EA72B933670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5B15DD6C-7E0C-43CF-8A4B-DB3629C1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6783594D-B96A-426F-ADE6-763F3E62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5671-952E-4E94-8507-EBF9FA1DA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7117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DAC7E0F-A0DD-4C84-93BC-45EFEF5CA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30CA6650-470F-462B-B67B-411DEB4B6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21340B9-BC27-46B5-98A5-2DED2704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3595-3B66-423B-96F6-EA72B933670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698F3C04-7B4A-4C2B-97FF-0DECCD89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927A4DE2-06AA-4D84-80FA-A4C15948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5671-952E-4E94-8507-EBF9FA1DA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39148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4AE5CE7-79F8-41F3-B787-53AEF2520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FD53DB2A-78B9-4868-B843-25A4E3123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1EFBFB55-A968-48F0-B6FA-3C5F1BCF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3595-3B66-423B-96F6-EA72B933670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6B4CC0A3-A0D2-4F5B-9FC0-AEB1DFE0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07357BD-8211-4291-BFB4-44A833C8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5671-952E-4E94-8507-EBF9FA1DA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9124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4984DE4-0723-48E5-A68A-EA9C6B04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C1F45F8-4627-4109-B115-29593C6BE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4CC7AFB5-45B0-434E-B07D-D3E86C0A7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4E66D026-C640-4371-A14D-DCCF2829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3595-3B66-423B-96F6-EA72B933670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F42DB271-8718-4213-976D-BAB45360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E3A32FA7-EB2E-4EAE-AF62-374AFF9E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5671-952E-4E94-8507-EBF9FA1DA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52565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3AEFCB2-B48C-4E77-A032-203C3361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CDEACEE1-A088-4A70-80AA-76162AD07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D66C4B82-1D66-4757-A5D9-508A3772B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519B9362-6ECE-4281-A1D7-23DC73CCE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2D2FA068-0E24-4659-875A-142C5B002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4FF4B965-DB1A-496A-9144-19FD9FAA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3595-3B66-423B-96F6-EA72B933670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1F38D9B2-282A-4ADD-968F-D0A0A50F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DD30119F-08EE-48BE-9C03-E1982FEA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5671-952E-4E94-8507-EBF9FA1DA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3015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382CDA6-7E13-4542-8732-F02C698F7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1EBF59BE-2E89-4455-8F67-77BC6051E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3595-3B66-423B-96F6-EA72B933670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27E538C2-CC28-4AFC-9E7C-902E1267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458DEC28-C2E2-4E1F-B9E0-4A3CB2DE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5671-952E-4E94-8507-EBF9FA1DA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493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24EB6ED0-DD49-46C0-A998-540822EB5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3595-3B66-423B-96F6-EA72B933670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46484950-3C7C-4386-B478-B5D7899A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8C95A324-A787-40D7-8461-19B3D764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5671-952E-4E94-8507-EBF9FA1DA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6287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F5BD304-74BD-436C-9638-0136A760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F97172A-CB94-4446-A4D1-A9CBE76E8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C35E0B4-056B-4C55-82F1-057ECB2F4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8A767B0B-A816-49BD-AF6D-D2D074F7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3595-3B66-423B-96F6-EA72B933670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015CDF6-BF1F-4E26-AC75-4935AB92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53891DCB-FD1A-483F-9AC5-6D1AFCE2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5671-952E-4E94-8507-EBF9FA1DA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204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079BE3E-F9C3-4A57-AC55-ED134C5A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08F61F2B-39E3-4272-9D78-2EC6DBBA4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F9BF4C2B-BE81-45BF-A6F6-7B06E0FC8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2A646692-423F-4006-A3BE-9A67D365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3595-3B66-423B-96F6-EA72B933670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5A9DE9EC-71C8-40AE-8058-4FA42266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96795FC-DC9E-45CB-9E16-949335A7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5671-952E-4E94-8507-EBF9FA1DA4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30788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975731DA-BE3D-45E3-B0CC-CDE4BAE9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58AEE92A-C521-4030-8A59-F9EC0DBA9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92AC40A9-47D3-4D0D-9BDC-7EB044F1E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3595-3B66-423B-96F6-EA72B933670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67E2751-807A-4BDD-B7E5-F80695AD3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156CF1F4-E732-412D-B9C4-95FE6EB0F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E5671-952E-4E94-8507-EBF9FA1DA4E0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1C3F0A15-7DF0-467D-AE8B-B81686614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0628010" y="0"/>
            <a:ext cx="156399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548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7c99b951-5d9e-485a-a7d7-36ab595f7b1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ht2vgfvt19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7c99b951-5d9e-485a-a7d7-36ab595f7b16/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c99b951-5d9e-485a-a7d7-36ab595f7b16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-sfera.hr/dodatni-digitalni-sadrzaji/7c99b951-5d9e-485a-a7d7-36ab595f7b1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e-sfera.hr/dodatni-digitalni-sadrzaji/7c99b951-5d9e-485a-a7d7-36ab595f7b1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e-sfera.hr/dodatni-digitalni-sadrzaji/7c99b951-5d9e-485a-a7d7-36ab595f7b1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c99b951-5d9e-485a-a7d7-36ab595f7b16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c99b951-5d9e-485a-a7d7-36ab595f7b16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learningapps.org/watch?v=pmgmb698319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životinja, sisavac, velika mačka, lav&#10;&#10;Opis je automatski generiran">
            <a:extLst>
              <a:ext uri="{FF2B5EF4-FFF2-40B4-BE49-F238E27FC236}">
                <a16:creationId xmlns="" xmlns:a16="http://schemas.microsoft.com/office/drawing/2014/main" id="{1BF7CEAE-86B9-440F-9A42-68BF70A780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07" t="6516" r="7960" b="4029"/>
          <a:stretch>
            <a:fillRect/>
          </a:stretch>
        </p:blipFill>
        <p:spPr>
          <a:xfrm>
            <a:off x="5642707" y="93785"/>
            <a:ext cx="4994031" cy="515033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1C777D2-2A41-4438-80E0-0EA9F3E2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861" y="5126892"/>
            <a:ext cx="8975187" cy="1109785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Živa su bića slična, ali 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različita</a:t>
            </a:r>
            <a:endParaRPr lang="hr-HR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 descr="Slika na kojoj se prikazuje životinja, žaba, sjedenje&#10;&#10;Opis je automatski generiran">
            <a:extLst>
              <a:ext uri="{FF2B5EF4-FFF2-40B4-BE49-F238E27FC236}">
                <a16:creationId xmlns="" xmlns:a16="http://schemas.microsoft.com/office/drawing/2014/main" id="{080542FF-6B09-4454-8546-05A868D1F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11" t="12427" r="5312" b="4723"/>
          <a:stretch>
            <a:fillRect/>
          </a:stretch>
        </p:blipFill>
        <p:spPr>
          <a:xfrm>
            <a:off x="1922585" y="2086708"/>
            <a:ext cx="2196123" cy="1633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73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099F122-942F-43D3-9619-839ECB1F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954" y="161925"/>
            <a:ext cx="3038231" cy="807183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Simetrija tijela </a:t>
            </a:r>
            <a:endParaRPr lang="hr-HR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 descr="Slika na kojoj se prikazuje hrana&#10;&#10;Opis je automatski generiran">
            <a:extLst>
              <a:ext uri="{FF2B5EF4-FFF2-40B4-BE49-F238E27FC236}">
                <a16:creationId xmlns="" xmlns:a16="http://schemas.microsoft.com/office/drawing/2014/main" id="{133D952F-5AAD-4323-B731-E24F7A995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6" t="3122" r="3263" b="4279"/>
          <a:stretch>
            <a:fillRect/>
          </a:stretch>
        </p:blipFill>
        <p:spPr>
          <a:xfrm rot="10800000">
            <a:off x="6107546" y="918308"/>
            <a:ext cx="5459224" cy="4693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7" name="Picture 1" descr="E:\SLIKE za 2018\biologija 7\ilustracije Lucija\PNGs\simetrija_15.png"/>
          <p:cNvPicPr>
            <a:picLocks noChangeAspect="1" noChangeArrowheads="1"/>
          </p:cNvPicPr>
          <p:nvPr/>
        </p:nvPicPr>
        <p:blipFill>
          <a:blip r:embed="rId3" cstate="print"/>
          <a:srcRect t="20217" r="68626" b="15848"/>
          <a:stretch>
            <a:fillRect/>
          </a:stretch>
        </p:blipFill>
        <p:spPr bwMode="auto">
          <a:xfrm>
            <a:off x="2849748" y="4852931"/>
            <a:ext cx="1790056" cy="1771135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978EB0D-7006-438C-A448-1571F7127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98" y="2118988"/>
            <a:ext cx="6015893" cy="192156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r-HR" sz="4200" b="1" dirty="0" smtClean="0"/>
              <a:t>Asimetrična tijela</a:t>
            </a:r>
          </a:p>
          <a:p>
            <a:r>
              <a:rPr lang="hr-HR" dirty="0" smtClean="0"/>
              <a:t>tijelo nepravilna </a:t>
            </a:r>
            <a:r>
              <a:rPr lang="hr-HR" dirty="0"/>
              <a:t>oblika</a:t>
            </a:r>
          </a:p>
          <a:p>
            <a:r>
              <a:rPr lang="hr-HR" dirty="0"/>
              <a:t>ne možemo ga podijeliti na jednake dijelove </a:t>
            </a:r>
          </a:p>
          <a:p>
            <a:r>
              <a:rPr lang="hr-HR" dirty="0"/>
              <a:t> </a:t>
            </a:r>
            <a:r>
              <a:rPr lang="hr-HR" dirty="0" err="1" smtClean="0"/>
              <a:t>npr</a:t>
            </a:r>
            <a:r>
              <a:rPr lang="hr-HR" dirty="0" smtClean="0"/>
              <a:t>. spužve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4534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A9A49A3-2B0B-49D2-A82C-37D7A931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3" y="826974"/>
            <a:ext cx="3667039" cy="1676603"/>
          </a:xfrm>
        </p:spPr>
        <p:txBody>
          <a:bodyPr>
            <a:normAutofit/>
          </a:bodyPr>
          <a:lstStyle/>
          <a:p>
            <a:r>
              <a:rPr lang="hr-HR" sz="3200" b="1" dirty="0" err="1"/>
              <a:t>Zrakastosimetrična</a:t>
            </a:r>
            <a:endParaRPr lang="hr-HR" sz="34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45D6B632-58A0-47D8-9923-DF73BD902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699" y="1586523"/>
            <a:ext cx="6080116" cy="26494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500" b="1" dirty="0" smtClean="0"/>
              <a:t>Zrakasto simetrična tijela</a:t>
            </a:r>
          </a:p>
          <a:p>
            <a:r>
              <a:rPr lang="hr-HR" dirty="0" smtClean="0"/>
              <a:t>svakom ravninom koja prolazi kroz  njegovo središte, tijelo se dijeli u dva, zrcalno jednaka dijela </a:t>
            </a:r>
            <a:endParaRPr lang="hr-HR" dirty="0"/>
          </a:p>
          <a:p>
            <a:r>
              <a:rPr lang="hr-HR" dirty="0" err="1" smtClean="0"/>
              <a:t>npr</a:t>
            </a:r>
            <a:r>
              <a:rPr lang="hr-HR" dirty="0" smtClean="0"/>
              <a:t>. hidra</a:t>
            </a:r>
            <a:r>
              <a:rPr lang="hr-HR" dirty="0"/>
              <a:t>, moruzgva, </a:t>
            </a:r>
            <a:r>
              <a:rPr lang="hr-HR" dirty="0" smtClean="0"/>
              <a:t>ježinac</a:t>
            </a:r>
            <a:endParaRPr lang="hr-HR" dirty="0"/>
          </a:p>
        </p:txBody>
      </p:sp>
      <p:pic>
        <p:nvPicPr>
          <p:cNvPr id="5" name="Slika 4" descr="Slika na kojoj se prikazuje životinja, beskralješnjak, ježinac, bodljikaš&#10;&#10;Opis je automatski generiran">
            <a:extLst>
              <a:ext uri="{FF2B5EF4-FFF2-40B4-BE49-F238E27FC236}">
                <a16:creationId xmlns="" xmlns:a16="http://schemas.microsoft.com/office/drawing/2014/main" id="{9173531B-2A50-4CDD-87E4-A7EBD7CE15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18" r="11633" b="1"/>
          <a:stretch/>
        </p:blipFill>
        <p:spPr>
          <a:xfrm>
            <a:off x="46890" y="31260"/>
            <a:ext cx="5353539" cy="4852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" descr="E:\SLIKE za 2018\biologija 7\ilustracije Lucija\PNGs\simetrija_15.png"/>
          <p:cNvPicPr>
            <a:picLocks noChangeAspect="1" noChangeArrowheads="1"/>
          </p:cNvPicPr>
          <p:nvPr/>
        </p:nvPicPr>
        <p:blipFill>
          <a:blip r:embed="rId3" cstate="print"/>
          <a:srcRect l="29570" t="7407" r="36500" b="10941"/>
          <a:stretch>
            <a:fillRect/>
          </a:stretch>
        </p:blipFill>
        <p:spPr bwMode="auto">
          <a:xfrm>
            <a:off x="6811425" y="4220308"/>
            <a:ext cx="1935892" cy="2261921"/>
          </a:xfrm>
          <a:prstGeom prst="rect">
            <a:avLst/>
          </a:prstGeom>
          <a:noFill/>
        </p:spPr>
      </p:pic>
      <p:sp>
        <p:nvSpPr>
          <p:cNvPr id="10" name="Naslov 1">
            <a:extLst>
              <a:ext uri="{FF2B5EF4-FFF2-40B4-BE49-F238E27FC236}">
                <a16:creationId xmlns="" xmlns:a16="http://schemas.microsoft.com/office/drawing/2014/main" id="{E099F122-942F-43D3-9619-839ECB1F6B4D}"/>
              </a:ext>
            </a:extLst>
          </p:cNvPr>
          <p:cNvSpPr txBox="1">
            <a:spLocks/>
          </p:cNvSpPr>
          <p:nvPr/>
        </p:nvSpPr>
        <p:spPr>
          <a:xfrm>
            <a:off x="6426200" y="240079"/>
            <a:ext cx="3038231" cy="80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Simetrija tijela 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4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912D05E-44C1-4D65-BDCC-9324BE6D6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431" y="1075124"/>
            <a:ext cx="6242538" cy="187909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r-HR" sz="3900" b="1" dirty="0" smtClean="0"/>
              <a:t>Dvobočno simetrična tijela</a:t>
            </a:r>
            <a:endParaRPr lang="hr-HR" sz="3900" dirty="0" smtClean="0"/>
          </a:p>
          <a:p>
            <a:pPr algn="ctr"/>
            <a:r>
              <a:rPr lang="hr-HR" dirty="0" smtClean="0"/>
              <a:t>tijelo se jednom ravninom koja prolazi kroz njegovo središte dijeli na </a:t>
            </a:r>
            <a:r>
              <a:rPr lang="hr-HR" dirty="0"/>
              <a:t>dva jednaka dijela </a:t>
            </a:r>
          </a:p>
          <a:p>
            <a:pPr algn="ctr"/>
            <a:r>
              <a:rPr lang="hr-HR" smtClean="0"/>
              <a:t>jelenak</a:t>
            </a:r>
            <a:r>
              <a:rPr lang="hr-HR" dirty="0" smtClean="0"/>
              <a:t>, rak</a:t>
            </a:r>
            <a:r>
              <a:rPr lang="hr-HR" dirty="0"/>
              <a:t>, pas, čovjek</a:t>
            </a:r>
          </a:p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DA9CF198-F3A8-4995-9389-5DCDA2BF592F}"/>
              </a:ext>
            </a:extLst>
          </p:cNvPr>
          <p:cNvSpPr/>
          <p:nvPr/>
        </p:nvSpPr>
        <p:spPr>
          <a:xfrm>
            <a:off x="2952411" y="6078829"/>
            <a:ext cx="1799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hlinkClick r:id="rId2"/>
              </a:rPr>
              <a:t>Vizualno </a:t>
            </a:r>
            <a:r>
              <a:rPr lang="hr-HR" sz="2800" dirty="0">
                <a:solidFill>
                  <a:schemeClr val="accent1"/>
                </a:solidFill>
                <a:hlinkClick r:id="rId2"/>
              </a:rPr>
              <a:t>+</a:t>
            </a:r>
            <a:endParaRPr lang="hr-HR" sz="2800" dirty="0"/>
          </a:p>
        </p:txBody>
      </p:sp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429AD9D2-35F6-4D00-BD7B-B4C04D652BCB}"/>
              </a:ext>
            </a:extLst>
          </p:cNvPr>
          <p:cNvSpPr/>
          <p:nvPr/>
        </p:nvSpPr>
        <p:spPr>
          <a:xfrm>
            <a:off x="5679979" y="6062730"/>
            <a:ext cx="2017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hlinkClick r:id="rId2"/>
              </a:rPr>
              <a:t>Zanimljivosti</a:t>
            </a:r>
            <a:endParaRPr lang="hr-HR" sz="2800" dirty="0"/>
          </a:p>
        </p:txBody>
      </p:sp>
      <p:pic>
        <p:nvPicPr>
          <p:cNvPr id="7" name="Slika 6" descr="Slika na kojoj se prikazuje životinja, insekt&#10;&#10;Opis je automatski generiran">
            <a:extLst>
              <a:ext uri="{FF2B5EF4-FFF2-40B4-BE49-F238E27FC236}">
                <a16:creationId xmlns="" xmlns:a16="http://schemas.microsoft.com/office/drawing/2014/main" id="{078BF664-D13B-4FAC-B1C9-99676248E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73" t="3654" r="8782" b="5294"/>
          <a:stretch>
            <a:fillRect/>
          </a:stretch>
        </p:blipFill>
        <p:spPr>
          <a:xfrm>
            <a:off x="6392986" y="2936226"/>
            <a:ext cx="1414584" cy="219066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0E7742CB-1A05-48F9-86F2-8944FFC515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8600" b="7240"/>
          <a:stretch>
            <a:fillRect/>
          </a:stretch>
        </p:blipFill>
        <p:spPr>
          <a:xfrm>
            <a:off x="4859600" y="5931878"/>
            <a:ext cx="746030" cy="703384"/>
          </a:xfrm>
          <a:prstGeom prst="rect">
            <a:avLst/>
          </a:prstGeom>
        </p:spPr>
      </p:pic>
      <p:pic>
        <p:nvPicPr>
          <p:cNvPr id="11" name="Picture 1" descr="E:\SLIKE za 2018\biologija 7\ilustracije Lucija\PNGs\simetrija_15.png"/>
          <p:cNvPicPr>
            <a:picLocks noChangeAspect="1" noChangeArrowheads="1"/>
          </p:cNvPicPr>
          <p:nvPr/>
        </p:nvPicPr>
        <p:blipFill>
          <a:blip r:embed="rId5" cstate="print"/>
          <a:srcRect l="64057" t="11902" b="8257"/>
          <a:stretch>
            <a:fillRect/>
          </a:stretch>
        </p:blipFill>
        <p:spPr bwMode="auto">
          <a:xfrm>
            <a:off x="3187621" y="3149599"/>
            <a:ext cx="2140166" cy="221175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8539173" y="6156515"/>
            <a:ext cx="3100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hlinkClick r:id="rId6"/>
              </a:rPr>
              <a:t>Provjeri znanje - Simetrija tijela</a:t>
            </a:r>
            <a:endParaRPr lang="hr-HR" dirty="0"/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8355722" y="6003060"/>
            <a:ext cx="3515848" cy="638610"/>
          </a:xfrm>
          <a:prstGeom prst="rect">
            <a:avLst/>
          </a:prstGeom>
          <a:noFill/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Slika 5">
            <a:extLst>
              <a:ext uri="{FF2B5EF4-FFF2-40B4-BE49-F238E27FC236}">
                <a16:creationId xmlns="" xmlns:a16="http://schemas.microsoft.com/office/drawing/2014/main" id="{1AE78FF4-B8E3-43A4-A74E-390B7FCC0FB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80019" y="5405501"/>
            <a:ext cx="650063" cy="641834"/>
          </a:xfrm>
          <a:prstGeom prst="rect">
            <a:avLst/>
          </a:prstGeom>
        </p:spPr>
      </p:pic>
      <p:sp>
        <p:nvSpPr>
          <p:cNvPr id="15" name="Naslov 1">
            <a:extLst>
              <a:ext uri="{FF2B5EF4-FFF2-40B4-BE49-F238E27FC236}">
                <a16:creationId xmlns="" xmlns:a16="http://schemas.microsoft.com/office/drawing/2014/main" id="{E099F122-942F-43D3-9619-839ECB1F6B4D}"/>
              </a:ext>
            </a:extLst>
          </p:cNvPr>
          <p:cNvSpPr txBox="1">
            <a:spLocks/>
          </p:cNvSpPr>
          <p:nvPr/>
        </p:nvSpPr>
        <p:spPr>
          <a:xfrm>
            <a:off x="3972170" y="115033"/>
            <a:ext cx="3038231" cy="80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Simetrija tijela 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50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F:\VOLIM ZIVOT 7 2009\PRIJELOM U 7\slike\I\9093701.jpg"/>
          <p:cNvPicPr>
            <a:picLocks noChangeAspect="1" noChangeArrowheads="1"/>
          </p:cNvPicPr>
          <p:nvPr/>
        </p:nvPicPr>
        <p:blipFill>
          <a:blip r:embed="rId2" cstate="print"/>
          <a:srcRect l="9177" t="5993" r="4856" b="5491"/>
          <a:stretch>
            <a:fillRect/>
          </a:stretch>
        </p:blipFill>
        <p:spPr bwMode="auto">
          <a:xfrm>
            <a:off x="8547653" y="616193"/>
            <a:ext cx="3441154" cy="2657522"/>
          </a:xfrm>
          <a:prstGeom prst="rect">
            <a:avLst/>
          </a:prstGeom>
          <a:ln w="38100" cap="sq">
            <a:solidFill>
              <a:srgbClr val="B0E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VOLIM ZIVOT 7 2009\PRIJELOM U 7\slike\III\18534466.jpg"/>
          <p:cNvPicPr>
            <a:picLocks noChangeAspect="1" noChangeArrowheads="1"/>
          </p:cNvPicPr>
          <p:nvPr/>
        </p:nvPicPr>
        <p:blipFill>
          <a:blip r:embed="rId3" cstate="print"/>
          <a:srcRect l="4601" t="10680" r="4520" b="9030"/>
          <a:stretch>
            <a:fillRect/>
          </a:stretch>
        </p:blipFill>
        <p:spPr bwMode="auto">
          <a:xfrm>
            <a:off x="7742876" y="4175800"/>
            <a:ext cx="4321908" cy="2556344"/>
          </a:xfrm>
          <a:prstGeom prst="rect">
            <a:avLst/>
          </a:prstGeom>
          <a:ln w="38100" cap="sq">
            <a:solidFill>
              <a:srgbClr val="B0E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F:\VOLIM ZIVOT 7 2009\PRIJELOM U 7\slike\VI\2598234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rot="10800000" flipV="1">
            <a:off x="102197" y="581850"/>
            <a:ext cx="3681791" cy="2448000"/>
          </a:xfrm>
          <a:prstGeom prst="rect">
            <a:avLst/>
          </a:prstGeom>
          <a:ln w="38100" cap="sq">
            <a:solidFill>
              <a:srgbClr val="B0E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4094908" y="2886318"/>
            <a:ext cx="3562184" cy="1380882"/>
          </a:xfrm>
          <a:prstGeom prst="rect">
            <a:avLst/>
          </a:prstGeom>
          <a:noFill/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F:\VOLIM ZIVOT 7 2009\PRIJELOM U 7\slike\V\5284693.jpg"/>
          <p:cNvPicPr>
            <a:picLocks noChangeAspect="1" noChangeArrowheads="1"/>
          </p:cNvPicPr>
          <p:nvPr/>
        </p:nvPicPr>
        <p:blipFill>
          <a:blip r:embed="rId5" cstate="email"/>
          <a:srcRect t="9244" r="6765"/>
          <a:stretch>
            <a:fillRect/>
          </a:stretch>
        </p:blipFill>
        <p:spPr bwMode="auto">
          <a:xfrm>
            <a:off x="143121" y="4055169"/>
            <a:ext cx="3672000" cy="2680764"/>
          </a:xfrm>
          <a:prstGeom prst="rect">
            <a:avLst/>
          </a:prstGeom>
          <a:ln w="38100" cap="sq">
            <a:solidFill>
              <a:srgbClr val="B0E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253934" y="2910172"/>
            <a:ext cx="3347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DDS</a:t>
            </a:r>
            <a:endParaRPr lang="hr-HR" sz="4000" b="1" dirty="0" smtClean="0">
              <a:hlinkClick r:id="rId6"/>
            </a:endParaRPr>
          </a:p>
          <a:p>
            <a:pPr algn="ctr"/>
            <a:r>
              <a:rPr lang="hr-HR" sz="4000" b="1" dirty="0" smtClean="0">
                <a:solidFill>
                  <a:schemeClr val="accent5">
                    <a:lumMod val="75000"/>
                  </a:schemeClr>
                </a:solidFill>
                <a:hlinkClick r:id="rId6"/>
              </a:rPr>
              <a:t>Provjeri </a:t>
            </a:r>
            <a:r>
              <a:rPr lang="hr-HR" sz="4000" b="1" dirty="0" smtClean="0">
                <a:solidFill>
                  <a:schemeClr val="accent5">
                    <a:lumMod val="75000"/>
                  </a:schemeClr>
                </a:solidFill>
                <a:hlinkClick r:id="rId6"/>
              </a:rPr>
              <a:t>znanje</a:t>
            </a:r>
            <a:endParaRPr lang="hr-H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1AE78FF4-B8E3-43A4-A74E-390B7FCC0FB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b="6139"/>
          <a:stretch>
            <a:fillRect/>
          </a:stretch>
        </p:blipFill>
        <p:spPr>
          <a:xfrm>
            <a:off x="5492427" y="2106739"/>
            <a:ext cx="787983" cy="730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01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15BC4C5-9E73-4647-9D3D-146E9858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138480"/>
            <a:ext cx="1678354" cy="838443"/>
          </a:xfrm>
        </p:spPr>
        <p:txBody>
          <a:bodyPr/>
          <a:lstStyle/>
          <a:p>
            <a:r>
              <a:rPr lang="hr-HR" b="1" dirty="0">
                <a:solidFill>
                  <a:srgbClr val="0099CC"/>
                </a:solidFill>
              </a:rPr>
              <a:t>Zbirke</a:t>
            </a:r>
            <a:r>
              <a:rPr lang="hr-HR" b="1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21BA159-869A-4396-B766-CA39BB53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107" y="872148"/>
            <a:ext cx="8325508" cy="558067"/>
          </a:xfrm>
        </p:spPr>
        <p:txBody>
          <a:bodyPr>
            <a:normAutofit fontScale="92500"/>
          </a:bodyPr>
          <a:lstStyle/>
          <a:p>
            <a:r>
              <a:rPr lang="hr-HR" sz="3200" dirty="0"/>
              <a:t>nastaju prikupljanjem i razvrstavanjem živih </a:t>
            </a:r>
            <a:r>
              <a:rPr lang="hr-HR" sz="3200" dirty="0" smtClean="0"/>
              <a:t>bića</a:t>
            </a:r>
            <a:endParaRPr lang="hr-HR" sz="3200" dirty="0"/>
          </a:p>
        </p:txBody>
      </p:sp>
      <p:pic>
        <p:nvPicPr>
          <p:cNvPr id="7" name="Slika 6" descr="Slika na kojoj se prikazuje odjeća, zid, mašna, kravata&#10;&#10;Opis je automatski generiran">
            <a:extLst>
              <a:ext uri="{FF2B5EF4-FFF2-40B4-BE49-F238E27FC236}">
                <a16:creationId xmlns="" xmlns:a16="http://schemas.microsoft.com/office/drawing/2014/main" id="{D85223EE-9AA9-495B-9FE8-7F09F49CA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49" y="1547445"/>
            <a:ext cx="5393482" cy="4630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401430" y="2399305"/>
            <a:ext cx="5295986" cy="2080226"/>
            <a:chOff x="151336" y="4204678"/>
            <a:chExt cx="5295986" cy="2080226"/>
          </a:xfrm>
        </p:grpSpPr>
        <p:sp>
          <p:nvSpPr>
            <p:cNvPr id="4" name="TekstniOkvir 3">
              <a:extLst>
                <a:ext uri="{FF2B5EF4-FFF2-40B4-BE49-F238E27FC236}">
                  <a16:creationId xmlns="" xmlns:a16="http://schemas.microsoft.com/office/drawing/2014/main" id="{53D5FEFD-F589-41E0-9CD9-2D159AB12D21}"/>
                </a:ext>
              </a:extLst>
            </p:cNvPr>
            <p:cNvSpPr txBox="1"/>
            <p:nvPr/>
          </p:nvSpPr>
          <p:spPr>
            <a:xfrm>
              <a:off x="151336" y="4899909"/>
              <a:ext cx="529598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i="1" dirty="0" smtClean="0">
                  <a:hlinkClick r:id="rId3"/>
                </a:rPr>
                <a:t>Izrada </a:t>
              </a:r>
              <a:r>
                <a:rPr lang="hr-HR" sz="2800" i="1" dirty="0">
                  <a:hlinkClick r:id="rId3"/>
                </a:rPr>
                <a:t>entomološke zbirke</a:t>
              </a:r>
            </a:p>
            <a:p>
              <a:r>
                <a:rPr lang="hr-HR" sz="2800" i="1" dirty="0">
                  <a:hlinkClick r:id="rId3"/>
                </a:rPr>
                <a:t>Izrada herbarija s morskim algama </a:t>
              </a:r>
            </a:p>
            <a:p>
              <a:r>
                <a:rPr lang="hr-HR" sz="2800" i="1" dirty="0">
                  <a:hlinkClick r:id="rId3"/>
                </a:rPr>
                <a:t>Izrada </a:t>
              </a:r>
              <a:r>
                <a:rPr lang="hr-HR" sz="2800" i="1" dirty="0" err="1">
                  <a:hlinkClick r:id="rId3"/>
                </a:rPr>
                <a:t>malakološke</a:t>
              </a:r>
              <a:r>
                <a:rPr lang="hr-HR" sz="2800" i="1" dirty="0">
                  <a:hlinkClick r:id="rId3"/>
                </a:rPr>
                <a:t> zbirke</a:t>
              </a:r>
              <a:endParaRPr lang="hr-HR" sz="2800" i="1" dirty="0"/>
            </a:p>
          </p:txBody>
        </p:sp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912934D7-9D81-4CDD-9B74-8348C9D1B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10449" t="10460" r="8611" b="4893"/>
            <a:stretch>
              <a:fillRect/>
            </a:stretch>
          </p:blipFill>
          <p:spPr bwMode="auto">
            <a:xfrm>
              <a:off x="250090" y="4204678"/>
              <a:ext cx="648001" cy="6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884619" y="4265301"/>
              <a:ext cx="19775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2800" b="1" dirty="0" smtClean="0"/>
                <a:t>DDS</a:t>
              </a:r>
              <a:r>
                <a:rPr lang="hr-HR" sz="2800" dirty="0" smtClean="0"/>
                <a:t> ISTRAŽI</a:t>
              </a:r>
              <a:endParaRPr lang="hr-HR" sz="28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3969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4BD2A67-7BE4-46A9-B54B-3E92FD247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16" y="380756"/>
            <a:ext cx="8274538" cy="916598"/>
          </a:xfrm>
        </p:spPr>
        <p:txBody>
          <a:bodyPr>
            <a:normAutofit/>
          </a:bodyPr>
          <a:lstStyle/>
          <a:p>
            <a:r>
              <a:rPr lang="hr-HR" b="1" u="sng" dirty="0">
                <a:solidFill>
                  <a:schemeClr val="accent6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Živa bića </a:t>
            </a:r>
            <a:r>
              <a:rPr lang="hr-HR" b="1" u="sng" dirty="0" smtClean="0">
                <a:solidFill>
                  <a:schemeClr val="accent6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su razvrstana u </a:t>
            </a:r>
            <a:r>
              <a:rPr lang="hr-HR" b="1" u="sng" dirty="0">
                <a:solidFill>
                  <a:schemeClr val="accent6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tri </a:t>
            </a:r>
            <a:r>
              <a:rPr lang="hr-HR" b="1" u="sng" dirty="0" smtClean="0">
                <a:solidFill>
                  <a:schemeClr val="accent6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domene</a:t>
            </a:r>
            <a:endParaRPr lang="hr-HR" b="1" u="sng" dirty="0">
              <a:solidFill>
                <a:schemeClr val="accent6"/>
              </a:solidFill>
              <a:uFill>
                <a:solidFill>
                  <a:schemeClr val="accent6">
                    <a:lumMod val="75000"/>
                  </a:schemeClr>
                </a:solidFill>
              </a:uFill>
            </a:endParaRPr>
          </a:p>
        </p:txBody>
      </p:sp>
      <p:graphicFrame>
        <p:nvGraphicFramePr>
          <p:cNvPr id="15" name="Rezervirano mjesto sadržaja 2">
            <a:extLst>
              <a:ext uri="{FF2B5EF4-FFF2-40B4-BE49-F238E27FC236}">
                <a16:creationId xmlns="" xmlns:a16="http://schemas.microsoft.com/office/drawing/2014/main" id="{35889204-A050-4219-A5B5-56179B045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6932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340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E5942A-FE47-4737-BD58-1538A0FB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2507738" cy="817871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BAKTERIJE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6497C47-79EE-4FEA-8AF9-E4E05559A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61847"/>
            <a:ext cx="4627659" cy="1815955"/>
          </a:xfrm>
        </p:spPr>
        <p:txBody>
          <a:bodyPr>
            <a:normAutofit fontScale="92500"/>
          </a:bodyPr>
          <a:lstStyle/>
          <a:p>
            <a:pPr lvl="0"/>
            <a:r>
              <a:rPr lang="hr-HR" sz="3200" dirty="0"/>
              <a:t>nemaju </a:t>
            </a:r>
            <a:r>
              <a:rPr lang="hr-HR" sz="3200" dirty="0" smtClean="0"/>
              <a:t>oblikovanu </a:t>
            </a:r>
            <a:r>
              <a:rPr lang="hr-HR" sz="3200" dirty="0"/>
              <a:t>jezgru</a:t>
            </a:r>
          </a:p>
          <a:p>
            <a:pPr lvl="0"/>
            <a:r>
              <a:rPr lang="hr-HR" sz="3200" dirty="0"/>
              <a:t>slobodna </a:t>
            </a:r>
            <a:r>
              <a:rPr lang="hr-HR" sz="3200" dirty="0" smtClean="0"/>
              <a:t>DNA</a:t>
            </a:r>
          </a:p>
          <a:p>
            <a:pPr lvl="0"/>
            <a:r>
              <a:rPr lang="hr-HR" sz="3200" dirty="0" smtClean="0"/>
              <a:t>jednostanični organizmi</a:t>
            </a:r>
            <a:endParaRPr lang="hr-HR" sz="3200" dirty="0"/>
          </a:p>
        </p:txBody>
      </p:sp>
      <p:pic>
        <p:nvPicPr>
          <p:cNvPr id="5" name="Slika 4" descr="Slika na kojoj se prikazuje vrh, grupa&#10;&#10;Opis je automatski generiran">
            <a:extLst>
              <a:ext uri="{FF2B5EF4-FFF2-40B4-BE49-F238E27FC236}">
                <a16:creationId xmlns="" xmlns:a16="http://schemas.microsoft.com/office/drawing/2014/main" id="{F314D038-C9CA-4BCA-9237-F9BE78150D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79" r="13706" b="-1"/>
          <a:stretch/>
        </p:blipFill>
        <p:spPr>
          <a:xfrm>
            <a:off x="4925303" y="529455"/>
            <a:ext cx="6969848" cy="632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048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7DBB104-1EB4-41F1-BEAC-9C297A27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855" y="367324"/>
            <a:ext cx="1756509" cy="507999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ARHEJE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352FC724-B730-4F4A-BEB9-865D8A4D4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680" y="4215200"/>
            <a:ext cx="4560443" cy="1560369"/>
          </a:xfrm>
        </p:spPr>
        <p:txBody>
          <a:bodyPr/>
          <a:lstStyle/>
          <a:p>
            <a:pPr lvl="0"/>
            <a:r>
              <a:rPr lang="hr-HR" dirty="0"/>
              <a:t>nemaju </a:t>
            </a:r>
            <a:r>
              <a:rPr lang="hr-HR" dirty="0" smtClean="0"/>
              <a:t>oblikovanu </a:t>
            </a:r>
            <a:r>
              <a:rPr lang="hr-HR" dirty="0"/>
              <a:t>jezgru</a:t>
            </a:r>
          </a:p>
          <a:p>
            <a:pPr lvl="0"/>
            <a:r>
              <a:rPr lang="hr-HR" dirty="0"/>
              <a:t>slobodna DNA</a:t>
            </a:r>
          </a:p>
          <a:p>
            <a:pPr lvl="0"/>
            <a:r>
              <a:rPr lang="hr-HR" dirty="0"/>
              <a:t>jednostanični </a:t>
            </a:r>
            <a:r>
              <a:rPr lang="hr-HR" dirty="0" smtClean="0"/>
              <a:t>organizmi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71B00443-71C9-40D3-A562-5F36B5A67EC6}"/>
              </a:ext>
            </a:extLst>
          </p:cNvPr>
          <p:cNvSpPr txBox="1"/>
          <p:nvPr/>
        </p:nvSpPr>
        <p:spPr>
          <a:xfrm>
            <a:off x="5050900" y="5959722"/>
            <a:ext cx="167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hlinkClick r:id="rId2"/>
              </a:rPr>
              <a:t>Vizualno </a:t>
            </a:r>
            <a:r>
              <a:rPr lang="hr-HR" sz="2800" dirty="0" smtClean="0">
                <a:solidFill>
                  <a:schemeClr val="accent1"/>
                </a:solidFill>
                <a:hlinkClick r:id="rId2"/>
              </a:rPr>
              <a:t>+</a:t>
            </a:r>
            <a:endParaRPr lang="hr-HR" sz="2800" dirty="0">
              <a:solidFill>
                <a:schemeClr val="accent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5012BC6F-C681-487A-B74F-772A507115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7889" b="5333"/>
          <a:stretch>
            <a:fillRect/>
          </a:stretch>
        </p:blipFill>
        <p:spPr>
          <a:xfrm>
            <a:off x="4415676" y="5908431"/>
            <a:ext cx="687754" cy="601784"/>
          </a:xfrm>
          <a:prstGeom prst="rect">
            <a:avLst/>
          </a:prstGeom>
        </p:spPr>
      </p:pic>
      <p:pic>
        <p:nvPicPr>
          <p:cNvPr id="9218" name="Picture 2" descr="https://upload.wikimedia.org/wikipedia/commons/a/a1/Halobacte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0128" y="1173370"/>
            <a:ext cx="3316570" cy="297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389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6E3C4F4-FAFB-4637-8837-9E64C164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308" y="497986"/>
            <a:ext cx="2709985" cy="705583"/>
          </a:xfrm>
        </p:spPr>
        <p:txBody>
          <a:bodyPr/>
          <a:lstStyle/>
          <a:p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U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60A01B2-893D-4EBE-965B-BFA152D96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84" y="2054432"/>
            <a:ext cx="7994008" cy="2369076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hr-HR" sz="3900" b="1" dirty="0" err="1" smtClean="0">
                <a:solidFill>
                  <a:schemeClr val="accent2">
                    <a:lumMod val="50000"/>
                  </a:schemeClr>
                </a:solidFill>
              </a:rPr>
              <a:t>Protisti</a:t>
            </a:r>
            <a:endParaRPr lang="hr-HR" sz="3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hr-HR" dirty="0" smtClean="0"/>
              <a:t>DNA </a:t>
            </a:r>
            <a:r>
              <a:rPr lang="hr-HR" dirty="0"/>
              <a:t>unutar jezgre</a:t>
            </a:r>
          </a:p>
          <a:p>
            <a:pPr lvl="0"/>
            <a:r>
              <a:rPr lang="hr-HR" dirty="0"/>
              <a:t>uglavnom jednostanični </a:t>
            </a:r>
            <a:r>
              <a:rPr lang="hr-HR" dirty="0" smtClean="0"/>
              <a:t>organizmi (</a:t>
            </a:r>
            <a:r>
              <a:rPr lang="hr-HR" dirty="0" err="1" smtClean="0"/>
              <a:t>npr</a:t>
            </a:r>
            <a:r>
              <a:rPr lang="hr-HR" dirty="0" smtClean="0"/>
              <a:t>. papučica, ameba, kišne alge)</a:t>
            </a:r>
            <a:endParaRPr lang="hr-HR" dirty="0"/>
          </a:p>
          <a:p>
            <a:pPr lvl="0"/>
            <a:r>
              <a:rPr lang="hr-HR" dirty="0"/>
              <a:t>manji broj </a:t>
            </a:r>
            <a:r>
              <a:rPr lang="hr-HR" dirty="0" err="1"/>
              <a:t>mnogostaničnih</a:t>
            </a:r>
            <a:r>
              <a:rPr lang="hr-HR" dirty="0"/>
              <a:t> organizama </a:t>
            </a:r>
            <a:r>
              <a:rPr lang="hr-HR" dirty="0" smtClean="0"/>
              <a:t>(</a:t>
            </a:r>
            <a:r>
              <a:rPr lang="hr-HR" dirty="0" err="1" smtClean="0"/>
              <a:t>mnogostanične</a:t>
            </a:r>
            <a:r>
              <a:rPr lang="hr-HR" dirty="0" smtClean="0"/>
              <a:t> alge)</a:t>
            </a:r>
            <a:endParaRPr lang="hr-HR" dirty="0"/>
          </a:p>
          <a:p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2E7F1724-08E6-4B9F-8FBD-FA69E8FCC7FF}"/>
              </a:ext>
            </a:extLst>
          </p:cNvPr>
          <p:cNvSpPr/>
          <p:nvPr/>
        </p:nvSpPr>
        <p:spPr>
          <a:xfrm>
            <a:off x="4649319" y="5670201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hlinkClick r:id="rId2"/>
              </a:rPr>
              <a:t>Vizualno </a:t>
            </a:r>
            <a:r>
              <a:rPr lang="hr-HR" sz="2800" dirty="0">
                <a:solidFill>
                  <a:schemeClr val="accent1"/>
                </a:solidFill>
                <a:hlinkClick r:id="rId2"/>
              </a:rPr>
              <a:t>+</a:t>
            </a:r>
            <a:endParaRPr lang="hr-HR" sz="2800" dirty="0">
              <a:solidFill>
                <a:schemeClr val="accent1"/>
              </a:solidFill>
            </a:endParaRPr>
          </a:p>
        </p:txBody>
      </p:sp>
      <p:pic>
        <p:nvPicPr>
          <p:cNvPr id="7" name="Slika 6" descr="Slika na kojoj se prikazuje životinja&#10;&#10;Opis je automatski generiran">
            <a:extLst>
              <a:ext uri="{FF2B5EF4-FFF2-40B4-BE49-F238E27FC236}">
                <a16:creationId xmlns="" xmlns:a16="http://schemas.microsoft.com/office/drawing/2014/main" id="{7FDE7FE0-F9C9-455D-BA51-D5A6C1F4C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400" t="9117" r="20362" b="8376"/>
          <a:stretch>
            <a:fillRect/>
          </a:stretch>
        </p:blipFill>
        <p:spPr>
          <a:xfrm>
            <a:off x="8253034" y="593969"/>
            <a:ext cx="3407508" cy="565833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9349D438-E996-463B-A3B3-40A1A48994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8204" b="8215"/>
          <a:stretch>
            <a:fillRect/>
          </a:stretch>
        </p:blipFill>
        <p:spPr>
          <a:xfrm>
            <a:off x="4037679" y="5650548"/>
            <a:ext cx="643736" cy="562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63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A9D91E3-7028-42B7-ABF0-84E274A73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54" y="1849072"/>
            <a:ext cx="6297246" cy="3043359"/>
          </a:xfrm>
        </p:spPr>
        <p:txBody>
          <a:bodyPr/>
          <a:lstStyle/>
          <a:p>
            <a:pPr lvl="0">
              <a:buNone/>
            </a:pPr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</a:rPr>
              <a:t>Gljive</a:t>
            </a:r>
          </a:p>
          <a:p>
            <a:pPr lvl="0"/>
            <a:r>
              <a:rPr lang="hr-HR" dirty="0" smtClean="0"/>
              <a:t>DNA </a:t>
            </a:r>
            <a:r>
              <a:rPr lang="hr-HR" dirty="0"/>
              <a:t>unutar jezgre</a:t>
            </a:r>
          </a:p>
          <a:p>
            <a:pPr lvl="0"/>
            <a:r>
              <a:rPr lang="hr-HR" dirty="0"/>
              <a:t>uglavnom </a:t>
            </a:r>
            <a:r>
              <a:rPr lang="hr-HR" dirty="0" err="1"/>
              <a:t>mnogostanični</a:t>
            </a:r>
            <a:r>
              <a:rPr lang="hr-HR" dirty="0"/>
              <a:t>  </a:t>
            </a:r>
            <a:r>
              <a:rPr lang="hr-HR" dirty="0" smtClean="0"/>
              <a:t>organizmi (</a:t>
            </a:r>
            <a:r>
              <a:rPr lang="hr-HR" dirty="0" err="1" smtClean="0"/>
              <a:t>npr</a:t>
            </a:r>
            <a:r>
              <a:rPr lang="hr-HR" dirty="0" smtClean="0"/>
              <a:t>. vrganj, muhara)</a:t>
            </a:r>
            <a:endParaRPr lang="hr-HR" dirty="0"/>
          </a:p>
          <a:p>
            <a:pPr lvl="0"/>
            <a:r>
              <a:rPr lang="hr-HR" dirty="0"/>
              <a:t>manji broj jednostaničnih organizama </a:t>
            </a:r>
            <a:r>
              <a:rPr lang="hr-HR" dirty="0" smtClean="0"/>
              <a:t>(</a:t>
            </a:r>
            <a:r>
              <a:rPr lang="hr-HR" dirty="0" err="1" smtClean="0"/>
              <a:t>npr</a:t>
            </a:r>
            <a:r>
              <a:rPr lang="hr-HR" dirty="0" smtClean="0"/>
              <a:t>. </a:t>
            </a:r>
            <a:r>
              <a:rPr lang="hr-HR" dirty="0" err="1" smtClean="0"/>
              <a:t>kvaščeve</a:t>
            </a:r>
            <a:r>
              <a:rPr lang="hr-HR" dirty="0" smtClean="0"/>
              <a:t> gljivice)</a:t>
            </a:r>
            <a:endParaRPr lang="hr-HR" dirty="0"/>
          </a:p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F68B70A7-5CBD-486D-8EED-C266A3F2E58A}"/>
              </a:ext>
            </a:extLst>
          </p:cNvPr>
          <p:cNvSpPr/>
          <p:nvPr/>
        </p:nvSpPr>
        <p:spPr>
          <a:xfrm>
            <a:off x="925572" y="6116656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 smtClean="0">
                <a:hlinkClick r:id="rId2"/>
              </a:rPr>
              <a:t>Vizualno </a:t>
            </a:r>
            <a:r>
              <a:rPr lang="hr-HR" sz="2800" dirty="0" smtClean="0">
                <a:solidFill>
                  <a:schemeClr val="accent1"/>
                </a:solidFill>
                <a:hlinkClick r:id="rId2"/>
              </a:rPr>
              <a:t>+</a:t>
            </a:r>
            <a:endParaRPr lang="hr-HR" sz="2800" dirty="0">
              <a:solidFill>
                <a:schemeClr val="accent1"/>
              </a:solidFill>
            </a:endParaRPr>
          </a:p>
        </p:txBody>
      </p:sp>
      <p:pic>
        <p:nvPicPr>
          <p:cNvPr id="6" name="Slika 5" descr="Slika na kojoj se prikazuje trava, gljive, na otvorenom, sjedenje&#10;&#10;Opis je automatski generiran">
            <a:extLst>
              <a:ext uri="{FF2B5EF4-FFF2-40B4-BE49-F238E27FC236}">
                <a16:creationId xmlns="" xmlns:a16="http://schemas.microsoft.com/office/drawing/2014/main" id="{5DAB99B2-A365-470B-A5D3-16AE97ABB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10" y="452687"/>
            <a:ext cx="5644397" cy="630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B56ADE6C-9686-429D-B3D0-4F92387082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8864" r="6397" b="6820"/>
          <a:stretch>
            <a:fillRect/>
          </a:stretch>
        </p:blipFill>
        <p:spPr>
          <a:xfrm>
            <a:off x="155430" y="5994399"/>
            <a:ext cx="642132" cy="648000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="" xmlns:a16="http://schemas.microsoft.com/office/drawing/2014/main" id="{76E3C4F4-FAFB-4637-8837-9E64C164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954" y="380761"/>
            <a:ext cx="2709985" cy="705583"/>
          </a:xfrm>
        </p:spPr>
        <p:txBody>
          <a:bodyPr/>
          <a:lstStyle/>
          <a:p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U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86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C9FC78B-5CAC-44E4-A1CA-98937139E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43" y="2376338"/>
            <a:ext cx="4980596" cy="159877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hr-HR" sz="3600" b="1" dirty="0" smtClean="0">
                <a:solidFill>
                  <a:schemeClr val="accent2">
                    <a:lumMod val="50000"/>
                  </a:schemeClr>
                </a:solidFill>
              </a:rPr>
              <a:t>Biljke</a:t>
            </a:r>
          </a:p>
          <a:p>
            <a:pPr lvl="0"/>
            <a:r>
              <a:rPr lang="hr-HR" sz="3200" dirty="0" smtClean="0"/>
              <a:t>DNA </a:t>
            </a:r>
            <a:r>
              <a:rPr lang="hr-HR" sz="3200" dirty="0"/>
              <a:t>unutar jezgre</a:t>
            </a:r>
          </a:p>
          <a:p>
            <a:pPr lvl="0"/>
            <a:r>
              <a:rPr lang="hr-HR" sz="3200" dirty="0" err="1"/>
              <a:t>mnogostanični</a:t>
            </a:r>
            <a:r>
              <a:rPr lang="hr-HR" sz="3200" dirty="0"/>
              <a:t>  </a:t>
            </a:r>
            <a:r>
              <a:rPr lang="hr-HR" sz="3200" dirty="0" smtClean="0"/>
              <a:t>organizmi</a:t>
            </a:r>
            <a:endParaRPr lang="hr-HR" sz="3200" dirty="0"/>
          </a:p>
        </p:txBody>
      </p:sp>
      <p:pic>
        <p:nvPicPr>
          <p:cNvPr id="6" name="Slika 5" descr="Slika na kojoj se prikazuje cvijet, biljka, voda, stol&#10;&#10;Opis je automatski generiran">
            <a:extLst>
              <a:ext uri="{FF2B5EF4-FFF2-40B4-BE49-F238E27FC236}">
                <a16:creationId xmlns="" xmlns:a16="http://schemas.microsoft.com/office/drawing/2014/main" id="{D6E2C867-F636-41CD-80F4-52AD89F144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56" r="14129" b="-1"/>
          <a:stretch/>
        </p:blipFill>
        <p:spPr>
          <a:xfrm>
            <a:off x="5338771" y="500730"/>
            <a:ext cx="6484819" cy="588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CECBD6F7-2BDD-447A-BC0E-03008F6EC80A}"/>
              </a:ext>
            </a:extLst>
          </p:cNvPr>
          <p:cNvSpPr/>
          <p:nvPr/>
        </p:nvSpPr>
        <p:spPr>
          <a:xfrm>
            <a:off x="767861" y="5630347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r-HR" sz="2800" dirty="0">
                <a:hlinkClick r:id="rId3"/>
              </a:rPr>
              <a:t>Vizualno </a:t>
            </a:r>
            <a:r>
              <a:rPr lang="hr-HR" sz="2800" dirty="0">
                <a:solidFill>
                  <a:schemeClr val="accent1"/>
                </a:solidFill>
                <a:hlinkClick r:id="rId3"/>
              </a:rPr>
              <a:t>+</a:t>
            </a:r>
            <a:endParaRPr lang="hr-HR" sz="2800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0DE8E498-D313-44CC-B592-3AF74CFEA0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8430" y="5496889"/>
            <a:ext cx="678901" cy="760574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="" xmlns:a16="http://schemas.microsoft.com/office/drawing/2014/main" id="{76E3C4F4-FAFB-4637-8837-9E64C164381D}"/>
              </a:ext>
            </a:extLst>
          </p:cNvPr>
          <p:cNvSpPr txBox="1">
            <a:spLocks/>
          </p:cNvSpPr>
          <p:nvPr/>
        </p:nvSpPr>
        <p:spPr>
          <a:xfrm>
            <a:off x="1280160" y="485030"/>
            <a:ext cx="2709985" cy="705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9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životinja, sisavac, velika mačka, lav&#10;&#10;Opis je automatski generiran">
            <a:extLst>
              <a:ext uri="{FF2B5EF4-FFF2-40B4-BE49-F238E27FC236}">
                <a16:creationId xmlns="" xmlns:a16="http://schemas.microsoft.com/office/drawing/2014/main" id="{1B4D2370-B914-4149-9305-CC98A5DCBA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85" t="6554" r="8995" b="4376"/>
          <a:stretch/>
        </p:blipFill>
        <p:spPr>
          <a:xfrm>
            <a:off x="703384" y="1133232"/>
            <a:ext cx="3873675" cy="405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B116CFC-999A-4DB3-857A-9AFD723D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572" y="1860080"/>
            <a:ext cx="5288136" cy="195384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hr-HR" sz="4000" b="1" dirty="0" smtClean="0">
                <a:solidFill>
                  <a:schemeClr val="accent2">
                    <a:lumMod val="75000"/>
                  </a:schemeClr>
                </a:solidFill>
              </a:rPr>
              <a:t>Životinje</a:t>
            </a:r>
          </a:p>
          <a:p>
            <a:pPr lvl="0"/>
            <a:r>
              <a:rPr lang="hr-HR" sz="3200" dirty="0" smtClean="0"/>
              <a:t>DNA </a:t>
            </a:r>
            <a:r>
              <a:rPr lang="hr-HR" sz="3200" dirty="0"/>
              <a:t>unutar jezgre</a:t>
            </a:r>
          </a:p>
          <a:p>
            <a:pPr lvl="0"/>
            <a:r>
              <a:rPr lang="hr-HR" sz="3200" dirty="0" err="1"/>
              <a:t>mnogostanični</a:t>
            </a:r>
            <a:r>
              <a:rPr lang="hr-HR" sz="3200" dirty="0"/>
              <a:t>  </a:t>
            </a:r>
            <a:r>
              <a:rPr lang="hr-HR" sz="3200" dirty="0" smtClean="0"/>
              <a:t>organizmi</a:t>
            </a:r>
            <a:endParaRPr lang="hr-HR" sz="3200" dirty="0"/>
          </a:p>
        </p:txBody>
      </p:sp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1771986F-5D90-4E4F-8986-C66D51DCEA94}"/>
              </a:ext>
            </a:extLst>
          </p:cNvPr>
          <p:cNvSpPr/>
          <p:nvPr/>
        </p:nvSpPr>
        <p:spPr>
          <a:xfrm>
            <a:off x="6252266" y="4502462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r-HR" sz="2800" dirty="0">
                <a:hlinkClick r:id="rId3"/>
              </a:rPr>
              <a:t>Vizualno </a:t>
            </a:r>
            <a:r>
              <a:rPr lang="hr-HR" sz="2800" dirty="0">
                <a:solidFill>
                  <a:schemeClr val="accent1"/>
                </a:solidFill>
                <a:hlinkClick r:id="rId3"/>
              </a:rPr>
              <a:t>+</a:t>
            </a:r>
            <a:endParaRPr lang="hr-HR" sz="2800" dirty="0">
              <a:solidFill>
                <a:schemeClr val="accent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73EE56A6-26D4-4760-946A-B1F229B8EE0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7831" b="6590"/>
          <a:stretch>
            <a:fillRect/>
          </a:stretch>
        </p:blipFill>
        <p:spPr>
          <a:xfrm>
            <a:off x="5611815" y="4439138"/>
            <a:ext cx="676590" cy="6486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06103" y="6136654"/>
            <a:ext cx="3274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hlinkClick r:id="rId5"/>
              </a:rPr>
              <a:t>Provjeri znanje - Imaju li jezgru?</a:t>
            </a:r>
            <a:endParaRPr lang="hr-HR" dirty="0"/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5467813" y="5799227"/>
            <a:ext cx="4486756" cy="803367"/>
          </a:xfrm>
          <a:prstGeom prst="rect">
            <a:avLst/>
          </a:prstGeom>
          <a:noFill/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Slika 5">
            <a:extLst>
              <a:ext uri="{FF2B5EF4-FFF2-40B4-BE49-F238E27FC236}">
                <a16:creationId xmlns="" xmlns:a16="http://schemas.microsoft.com/office/drawing/2014/main" id="{1AE78FF4-B8E3-43A4-A74E-390B7FCC0FB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23016" y="5407221"/>
            <a:ext cx="729233" cy="720000"/>
          </a:xfrm>
          <a:prstGeom prst="rect">
            <a:avLst/>
          </a:prstGeom>
        </p:spPr>
      </p:pic>
      <p:sp>
        <p:nvSpPr>
          <p:cNvPr id="12" name="Naslov 1">
            <a:extLst>
              <a:ext uri="{FF2B5EF4-FFF2-40B4-BE49-F238E27FC236}">
                <a16:creationId xmlns="" xmlns:a16="http://schemas.microsoft.com/office/drawing/2014/main" id="{76E3C4F4-FAFB-4637-8837-9E64C164381D}"/>
              </a:ext>
            </a:extLst>
          </p:cNvPr>
          <p:cNvSpPr txBox="1">
            <a:spLocks/>
          </p:cNvSpPr>
          <p:nvPr/>
        </p:nvSpPr>
        <p:spPr>
          <a:xfrm>
            <a:off x="4593883" y="250569"/>
            <a:ext cx="2709985" cy="705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26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212</Words>
  <PresentationFormat>Custom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Živa su bića slična, ali različita</vt:lpstr>
      <vt:lpstr>Zbirke </vt:lpstr>
      <vt:lpstr>Živa bića su razvrstana u tri domene</vt:lpstr>
      <vt:lpstr>BAKTERIJE</vt:lpstr>
      <vt:lpstr> ARHEJE </vt:lpstr>
      <vt:lpstr>EUKARIOTI</vt:lpstr>
      <vt:lpstr>EUKARIOTI</vt:lpstr>
      <vt:lpstr>Slide 8</vt:lpstr>
      <vt:lpstr>Slide 9</vt:lpstr>
      <vt:lpstr>Simetrija tijela </vt:lpstr>
      <vt:lpstr>Zrakastosimetrična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2019-04-09T11:03:56Z</dcterms:created>
  <dcterms:modified xsi:type="dcterms:W3CDTF">2019-08-06T07:47:31Z</dcterms:modified>
</cp:coreProperties>
</file>